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DB9-8819-4A52-B0E0-D0D22DA83A07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EADF-363D-461C-886B-DFA543E2A34B}" type="slidenum">
              <a:rPr lang="el-GR" smtClean="0"/>
              <a:t>‹#›</a:t>
            </a:fld>
            <a:endParaRPr lang="el-G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DB9-8819-4A52-B0E0-D0D22DA83A07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EADF-363D-461C-886B-DFA543E2A3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DB9-8819-4A52-B0E0-D0D22DA83A07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EADF-363D-461C-886B-DFA543E2A3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DB9-8819-4A52-B0E0-D0D22DA83A07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EADF-363D-461C-886B-DFA543E2A3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DB9-8819-4A52-B0E0-D0D22DA83A07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F64EADF-363D-461C-886B-DFA543E2A34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DB9-8819-4A52-B0E0-D0D22DA83A07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EADF-363D-461C-886B-DFA543E2A3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DB9-8819-4A52-B0E0-D0D22DA83A07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EADF-363D-461C-886B-DFA543E2A3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DB9-8819-4A52-B0E0-D0D22DA83A07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EADF-363D-461C-886B-DFA543E2A3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DB9-8819-4A52-B0E0-D0D22DA83A07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EADF-363D-461C-886B-DFA543E2A3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DB9-8819-4A52-B0E0-D0D22DA83A07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EADF-363D-461C-886B-DFA543E2A3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DB9-8819-4A52-B0E0-D0D22DA83A07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EADF-363D-461C-886B-DFA543E2A3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344DB9-8819-4A52-B0E0-D0D22DA83A07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64EADF-363D-461C-886B-DFA543E2A34B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 ΖΩΣΗΣ ΕΚΠΑΙΔΕΥΣΗ</a:t>
            </a:r>
            <a:endParaRPr lang="el-GR" dirty="0"/>
          </a:p>
        </p:txBody>
      </p:sp>
      <p:pic>
        <p:nvPicPr>
          <p:cNvPr id="4" name="Content Placeholder 3" descr="oria-daskalo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024486"/>
            <a:ext cx="5655808" cy="376196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 ΑΠΟΣΤΑΣΕΩΣ ΕΚΠΑΙΔΕΥΣΗ</a:t>
            </a:r>
            <a:endParaRPr lang="el-GR" dirty="0"/>
          </a:p>
        </p:txBody>
      </p:sp>
      <p:pic>
        <p:nvPicPr>
          <p:cNvPr id="4" name="Content Placeholder 3" descr="ΕΞ ΑΠΟΣΤΑΣΕΩΣ ΕΚΠΑΙΔΕΥΣΗ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97062"/>
            <a:ext cx="8229600" cy="4114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ΔΙΑ ΖΩΣΗΣ ΕΚΠΑΙΔΕΥΣΗ</vt:lpstr>
      <vt:lpstr>ΕΞ ΑΠΟΣΤΑΣΕΩΣ ΕΚΠΑΙΔΕΥΣΗ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 ΖΩΣΗΣ ΕΚΠΑΙΔΕΥΣΗ</dc:title>
  <dc:creator>joanl</dc:creator>
  <cp:lastModifiedBy>joanl</cp:lastModifiedBy>
  <cp:revision>1</cp:revision>
  <dcterms:created xsi:type="dcterms:W3CDTF">2020-03-24T20:48:04Z</dcterms:created>
  <dcterms:modified xsi:type="dcterms:W3CDTF">2020-03-24T20:56:20Z</dcterms:modified>
</cp:coreProperties>
</file>