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4" r:id="rId5"/>
    <p:sldId id="263" r:id="rId6"/>
    <p:sldId id="260" r:id="rId7"/>
    <p:sldId id="261" r:id="rId8"/>
    <p:sldId id="265" r:id="rId9"/>
    <p:sldId id="266" r:id="rId10"/>
    <p:sldId id="267" r:id="rId11"/>
    <p:sldId id="268" r:id="rId12"/>
    <p:sldId id="270" r:id="rId13"/>
    <p:sldId id="269" r:id="rId14"/>
    <p:sldId id="271" r:id="rId15"/>
    <p:sldId id="272" r:id="rId1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E8ED1F"/>
  </p:clrMru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Στυλ με θέμα 1 - Έμφαση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Στυλ με θέμα 1 - Έμφαση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Στυλ με θέμα 1 - Έμφαση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7853C-536D-4A76-A0AE-DD22124D55A5}" styleName="Στυλ με θέμα 1 - Έμφαση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229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DB0EB4-C48B-4490-B614-50F8C18E63D2}" type="doc">
      <dgm:prSet loTypeId="urn:microsoft.com/office/officeart/2005/8/layout/orgChart1" loCatId="hierarchy" qsTypeId="urn:microsoft.com/office/officeart/2005/8/quickstyle/simple1" qsCatId="simple" csTypeId="urn:microsoft.com/office/officeart/2005/8/colors/colorful4" csCatId="colorful" phldr="1"/>
      <dgm:spPr/>
    </dgm:pt>
    <dgm:pt modelId="{3CD31BF1-A1BA-4BEF-9AEB-E8EC96FD01F4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sz="1400" b="1" i="0" u="none" strike="noStrike" cap="none" normalizeH="0" baseline="0" dirty="0" smtClean="0">
              <a:ln/>
              <a:solidFill>
                <a:schemeClr val="tx1"/>
              </a:solidFill>
              <a:effectLst/>
              <a:latin typeface="Segoe UI" pitchFamily="34" charset="0"/>
              <a:cs typeface="Segoe UI" pitchFamily="34" charset="0"/>
            </a:rPr>
            <a:t>ΟΜΑΔΕΣ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sz="1400" b="1" i="0" u="none" strike="noStrike" cap="none" normalizeH="0" baseline="0" dirty="0" smtClean="0">
              <a:ln/>
              <a:solidFill>
                <a:schemeClr val="tx1"/>
              </a:solidFill>
              <a:effectLst/>
              <a:latin typeface="Segoe UI" pitchFamily="34" charset="0"/>
              <a:cs typeface="Segoe UI" pitchFamily="34" charset="0"/>
            </a:rPr>
            <a:t>ΠΡΟΣΑΝΑΤΟΛΙΣΜΟΥ</a:t>
          </a:r>
        </a:p>
      </dgm:t>
    </dgm:pt>
    <dgm:pt modelId="{E6120CB8-295A-425D-835F-A76B1A068983}" type="parTrans" cxnId="{49B33E28-4F91-447F-958D-01F3E8F55F22}">
      <dgm:prSet/>
      <dgm:spPr/>
      <dgm:t>
        <a:bodyPr/>
        <a:lstStyle/>
        <a:p>
          <a:endParaRPr lang="el-GR"/>
        </a:p>
      </dgm:t>
    </dgm:pt>
    <dgm:pt modelId="{C727B6DE-9951-4795-A6B8-1672670E1D64}" type="sibTrans" cxnId="{49B33E28-4F91-447F-958D-01F3E8F55F22}">
      <dgm:prSet/>
      <dgm:spPr/>
      <dgm:t>
        <a:bodyPr/>
        <a:lstStyle/>
        <a:p>
          <a:endParaRPr lang="el-GR"/>
        </a:p>
      </dgm:t>
    </dgm:pt>
    <dgm:pt modelId="{7451B5EB-3C6C-4456-9057-794FC8D872EE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sz="1400" b="1" i="0" u="none" strike="noStrike" cap="none" normalizeH="0" baseline="0" dirty="0" smtClean="0">
              <a:ln/>
              <a:solidFill>
                <a:schemeClr val="tx1"/>
              </a:solidFill>
              <a:effectLst/>
              <a:latin typeface="Segoe UI" pitchFamily="34" charset="0"/>
              <a:cs typeface="Segoe UI" pitchFamily="34" charset="0"/>
            </a:rPr>
            <a:t>ΑΝΘΡΩΠΙΣΤΙΚΩΝ</a:t>
          </a:r>
          <a:r>
            <a:rPr kumimoji="0" lang="el-GR" sz="1400" b="0" i="0" u="none" strike="noStrike" cap="none" normalizeH="0" baseline="0" dirty="0" smtClean="0">
              <a:ln/>
              <a:solidFill>
                <a:schemeClr val="tx1"/>
              </a:solidFill>
              <a:effectLst/>
              <a:latin typeface="Segoe UI" pitchFamily="34" charset="0"/>
              <a:cs typeface="Segoe UI" pitchFamily="34" charset="0"/>
            </a:rPr>
            <a:t> ΣΠΟΥΔΩΝ</a:t>
          </a:r>
        </a:p>
      </dgm:t>
    </dgm:pt>
    <dgm:pt modelId="{F72750BE-4C89-4E3D-A5B7-E76B2790CBDF}" type="parTrans" cxnId="{E45F00CD-042F-421A-917B-955CB4D5169C}">
      <dgm:prSet/>
      <dgm:spPr/>
      <dgm:t>
        <a:bodyPr/>
        <a:lstStyle/>
        <a:p>
          <a:endParaRPr lang="el-GR" sz="3200" b="0">
            <a:solidFill>
              <a:schemeClr val="tx1"/>
            </a:solidFill>
            <a:latin typeface="Segoe UI" pitchFamily="34" charset="0"/>
            <a:cs typeface="Segoe UI" pitchFamily="34" charset="0"/>
          </a:endParaRPr>
        </a:p>
      </dgm:t>
    </dgm:pt>
    <dgm:pt modelId="{744E631E-2E5B-40B3-954D-9034B71D7D04}" type="sibTrans" cxnId="{E45F00CD-042F-421A-917B-955CB4D5169C}">
      <dgm:prSet/>
      <dgm:spPr/>
      <dgm:t>
        <a:bodyPr/>
        <a:lstStyle/>
        <a:p>
          <a:endParaRPr lang="el-GR"/>
        </a:p>
      </dgm:t>
    </dgm:pt>
    <dgm:pt modelId="{A4920332-811D-4328-B9DF-864DBEFC060A}">
      <dgm:prSet custT="1"/>
      <dgm:spPr/>
      <dgm:t>
        <a:bodyPr anchor="t"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sz="1400" b="1" i="0" u="sng" strike="noStrike" cap="none" normalizeH="0" baseline="0" dirty="0" smtClean="0">
              <a:ln/>
              <a:solidFill>
                <a:schemeClr val="tx1"/>
              </a:solidFill>
              <a:effectLst/>
              <a:latin typeface="Segoe UI" pitchFamily="34" charset="0"/>
              <a:cs typeface="Segoe UI" pitchFamily="34" charset="0"/>
            </a:rPr>
            <a:t>ΜΑΘΗΜΑΤΑ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sz="1400" b="0" i="0" u="none" strike="noStrike" cap="none" normalizeH="0" baseline="0" dirty="0" smtClean="0">
              <a:ln/>
              <a:solidFill>
                <a:schemeClr val="tx1"/>
              </a:solidFill>
              <a:effectLst/>
              <a:latin typeface="Segoe UI" pitchFamily="34" charset="0"/>
              <a:cs typeface="Segoe UI" pitchFamily="34" charset="0"/>
            </a:rPr>
            <a:t>ΑΡΧΑΙΑ 5 ΩΡΕΣ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sz="1400" b="0" i="0" u="none" strike="noStrike" cap="none" normalizeH="0" baseline="0" dirty="0" smtClean="0">
              <a:ln/>
              <a:solidFill>
                <a:schemeClr val="tx1"/>
              </a:solidFill>
              <a:effectLst/>
              <a:latin typeface="Segoe UI" pitchFamily="34" charset="0"/>
              <a:cs typeface="Segoe UI" pitchFamily="34" charset="0"/>
            </a:rPr>
            <a:t>ΙΣΤΟΡΙΑ 3 ΩΡΕΣ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sz="1400" b="0" i="0" u="none" strike="noStrike" cap="none" normalizeH="0" baseline="0" dirty="0" smtClean="0">
              <a:ln/>
              <a:solidFill>
                <a:schemeClr val="tx1"/>
              </a:solidFill>
              <a:effectLst/>
              <a:latin typeface="Segoe UI" pitchFamily="34" charset="0"/>
              <a:cs typeface="Segoe UI" pitchFamily="34" charset="0"/>
            </a:rPr>
            <a:t>ΛΑΤΙΝΙΚΑ 3 ΩΡΕΣ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sz="1400" b="0" i="0" u="none" strike="noStrike" cap="none" normalizeH="0" baseline="0" dirty="0" smtClean="0">
              <a:ln/>
              <a:solidFill>
                <a:schemeClr val="tx1"/>
              </a:solidFill>
              <a:effectLst/>
              <a:latin typeface="Segoe UI" pitchFamily="34" charset="0"/>
              <a:cs typeface="Segoe UI" pitchFamily="34" charset="0"/>
            </a:rPr>
            <a:t>ΛΟΓΟΤΕΧΝΙΑ 2 ΩΡΕΣ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sz="1400" b="0" i="0" u="none" strike="noStrike" cap="none" normalizeH="0" baseline="0" dirty="0" smtClean="0">
              <a:ln/>
              <a:solidFill>
                <a:schemeClr val="tx1"/>
              </a:solidFill>
              <a:effectLst/>
              <a:latin typeface="Segoe UI" pitchFamily="34" charset="0"/>
              <a:cs typeface="Segoe UI" pitchFamily="34" charset="0"/>
            </a:rPr>
            <a:t>ΚΟΙΝΩΝΙΟΛΟΓΙΑ 2 ΩΡΕΣ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sz="1400" b="1" i="1" u="none" strike="noStrike" cap="none" normalizeH="0" baseline="0" dirty="0" smtClean="0">
              <a:ln/>
              <a:solidFill>
                <a:schemeClr val="tx1"/>
              </a:solidFill>
              <a:effectLst/>
              <a:latin typeface="Segoe UI" pitchFamily="34" charset="0"/>
              <a:cs typeface="Segoe UI" pitchFamily="34" charset="0"/>
            </a:rPr>
            <a:t>ΣΥΝΟΛΟ:</a:t>
          </a:r>
          <a:r>
            <a:rPr kumimoji="0" lang="el-GR" sz="1400" b="0" i="1" u="none" strike="noStrike" cap="none" normalizeH="0" baseline="0" dirty="0" smtClean="0">
              <a:ln/>
              <a:solidFill>
                <a:schemeClr val="tx1"/>
              </a:solidFill>
              <a:effectLst/>
              <a:latin typeface="Segoe UI" pitchFamily="34" charset="0"/>
              <a:cs typeface="Segoe UI" pitchFamily="34" charset="0"/>
            </a:rPr>
            <a:t> 15 ΩΡΕΣ</a:t>
          </a:r>
        </a:p>
      </dgm:t>
    </dgm:pt>
    <dgm:pt modelId="{E2F6DDE0-D23F-4A6C-8BB8-F024EEF484CD}" type="parTrans" cxnId="{BB3DCEB5-1948-4BF1-83C6-390E50BAE926}">
      <dgm:prSet/>
      <dgm:spPr/>
      <dgm:t>
        <a:bodyPr/>
        <a:lstStyle/>
        <a:p>
          <a:endParaRPr lang="el-GR" sz="3200" b="0">
            <a:solidFill>
              <a:schemeClr val="tx1"/>
            </a:solidFill>
            <a:latin typeface="Segoe UI" pitchFamily="34" charset="0"/>
            <a:cs typeface="Segoe UI" pitchFamily="34" charset="0"/>
          </a:endParaRPr>
        </a:p>
      </dgm:t>
    </dgm:pt>
    <dgm:pt modelId="{53A34CEC-B344-4FB4-965C-D75AA337810E}" type="sibTrans" cxnId="{BB3DCEB5-1948-4BF1-83C6-390E50BAE926}">
      <dgm:prSet/>
      <dgm:spPr/>
      <dgm:t>
        <a:bodyPr/>
        <a:lstStyle/>
        <a:p>
          <a:endParaRPr lang="el-GR"/>
        </a:p>
      </dgm:t>
    </dgm:pt>
    <dgm:pt modelId="{36C65AAE-61E3-476F-A95B-95CF98058B0E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sz="1400" b="1" i="0" u="none" strike="noStrike" cap="none" normalizeH="0" baseline="0" dirty="0" smtClean="0">
              <a:ln/>
              <a:solidFill>
                <a:schemeClr val="tx1"/>
              </a:solidFill>
              <a:effectLst/>
              <a:latin typeface="Segoe UI" pitchFamily="34" charset="0"/>
              <a:cs typeface="Segoe UI" pitchFamily="34" charset="0"/>
            </a:rPr>
            <a:t>ΘΕΤΙΚΩΝ</a:t>
          </a:r>
          <a:r>
            <a:rPr kumimoji="0" lang="el-GR" sz="1400" b="0" i="0" u="none" strike="noStrike" cap="none" normalizeH="0" baseline="0" dirty="0" smtClean="0">
              <a:ln/>
              <a:solidFill>
                <a:schemeClr val="tx1"/>
              </a:solidFill>
              <a:effectLst/>
              <a:latin typeface="Segoe UI" pitchFamily="34" charset="0"/>
              <a:cs typeface="Segoe UI" pitchFamily="34" charset="0"/>
            </a:rPr>
            <a:t> ΣΠΟΥΔΩΝ</a:t>
          </a:r>
        </a:p>
      </dgm:t>
    </dgm:pt>
    <dgm:pt modelId="{168EE834-2F9A-4B1F-B69D-2DDDC2DE85C4}" type="parTrans" cxnId="{B4CD023B-D21D-46C1-8D00-AC42837E1D73}">
      <dgm:prSet/>
      <dgm:spPr/>
      <dgm:t>
        <a:bodyPr/>
        <a:lstStyle/>
        <a:p>
          <a:endParaRPr lang="el-GR" sz="3200" b="0">
            <a:solidFill>
              <a:schemeClr val="tx1"/>
            </a:solidFill>
            <a:latin typeface="Segoe UI" pitchFamily="34" charset="0"/>
            <a:cs typeface="Segoe UI" pitchFamily="34" charset="0"/>
          </a:endParaRPr>
        </a:p>
      </dgm:t>
    </dgm:pt>
    <dgm:pt modelId="{5B0352B4-80E8-4D60-BC16-57C5F6347155}" type="sibTrans" cxnId="{B4CD023B-D21D-46C1-8D00-AC42837E1D73}">
      <dgm:prSet/>
      <dgm:spPr/>
      <dgm:t>
        <a:bodyPr/>
        <a:lstStyle/>
        <a:p>
          <a:endParaRPr lang="el-GR"/>
        </a:p>
      </dgm:t>
    </dgm:pt>
    <dgm:pt modelId="{6F70B54A-68BD-48A9-BDB9-77D8775CE3AB}">
      <dgm:prSet custT="1"/>
      <dgm:spPr/>
      <dgm:t>
        <a:bodyPr anchor="t"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sz="1400" b="1" i="0" u="sng" strike="noStrike" cap="none" normalizeH="0" baseline="0" dirty="0" smtClean="0">
              <a:ln/>
              <a:solidFill>
                <a:schemeClr val="tx1"/>
              </a:solidFill>
              <a:effectLst/>
              <a:latin typeface="Segoe UI" pitchFamily="34" charset="0"/>
              <a:cs typeface="Segoe UI" pitchFamily="34" charset="0"/>
            </a:rPr>
            <a:t>ΜΑΘΗΜΑΤΑ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sz="1400" b="0" i="0" u="none" strike="noStrike" cap="none" normalizeH="0" baseline="0" dirty="0" smtClean="0">
              <a:ln/>
              <a:solidFill>
                <a:schemeClr val="tx1"/>
              </a:solidFill>
              <a:effectLst/>
              <a:latin typeface="Segoe UI" pitchFamily="34" charset="0"/>
              <a:cs typeface="Segoe UI" pitchFamily="34" charset="0"/>
            </a:rPr>
            <a:t>ΜΑΘΗΜΑΤΙΚΑ 5 ΩΡΕΣ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sz="1400" b="0" i="0" u="none" strike="noStrike" cap="none" normalizeH="0" baseline="0" dirty="0" smtClean="0">
              <a:ln/>
              <a:solidFill>
                <a:schemeClr val="tx1"/>
              </a:solidFill>
              <a:effectLst/>
              <a:latin typeface="Segoe UI" pitchFamily="34" charset="0"/>
              <a:cs typeface="Segoe UI" pitchFamily="34" charset="0"/>
            </a:rPr>
            <a:t>ΦΥΣΙΚΗ 3 ΩΡΕΣ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sz="1400" b="0" i="0" u="none" strike="noStrike" cap="none" normalizeH="0" baseline="0" dirty="0" smtClean="0">
              <a:ln/>
              <a:solidFill>
                <a:schemeClr val="tx1"/>
              </a:solidFill>
              <a:effectLst/>
              <a:latin typeface="Segoe UI" pitchFamily="34" charset="0"/>
              <a:cs typeface="Segoe UI" pitchFamily="34" charset="0"/>
            </a:rPr>
            <a:t>ΧΗΜΕΙΑ 3 ΩΡΕΣ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sz="1400" b="0" i="0" u="none" strike="noStrike" cap="none" normalizeH="0" baseline="0" dirty="0" smtClean="0">
              <a:ln/>
              <a:solidFill>
                <a:schemeClr val="tx1"/>
              </a:solidFill>
              <a:effectLst/>
              <a:latin typeface="Segoe UI" pitchFamily="34" charset="0"/>
              <a:cs typeface="Segoe UI" pitchFamily="34" charset="0"/>
            </a:rPr>
            <a:t>ΒΙΟΛΟΓΙΑ 2 ΩΡΕΣ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sz="1400" b="0" i="0" u="none" strike="noStrike" cap="none" normalizeH="0" baseline="0" dirty="0" smtClean="0">
              <a:ln/>
              <a:solidFill>
                <a:schemeClr val="tx1"/>
              </a:solidFill>
              <a:effectLst/>
              <a:latin typeface="Segoe UI" pitchFamily="34" charset="0"/>
              <a:cs typeface="Segoe UI" pitchFamily="34" charset="0"/>
            </a:rPr>
            <a:t>ΑΕΠΠ 2 ΩΡΕΣ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sz="1400" b="1" i="1" u="none" strike="noStrike" cap="none" normalizeH="0" baseline="0" dirty="0" smtClean="0">
              <a:ln/>
              <a:solidFill>
                <a:schemeClr val="tx1"/>
              </a:solidFill>
              <a:effectLst/>
              <a:latin typeface="Segoe UI" pitchFamily="34" charset="0"/>
              <a:cs typeface="Segoe UI" pitchFamily="34" charset="0"/>
            </a:rPr>
            <a:t>ΣΥΝΟΛΟ:</a:t>
          </a:r>
          <a:r>
            <a:rPr kumimoji="0" lang="el-GR" sz="1400" b="0" i="1" u="none" strike="noStrike" cap="none" normalizeH="0" baseline="0" dirty="0" smtClean="0">
              <a:ln/>
              <a:solidFill>
                <a:schemeClr val="tx1"/>
              </a:solidFill>
              <a:effectLst/>
              <a:latin typeface="Segoe UI" pitchFamily="34" charset="0"/>
              <a:cs typeface="Segoe UI" pitchFamily="34" charset="0"/>
            </a:rPr>
            <a:t> 15 ΩΡΕΣ</a:t>
          </a:r>
        </a:p>
      </dgm:t>
    </dgm:pt>
    <dgm:pt modelId="{89FE45B4-678A-4A9D-B110-EEBE1893F518}" type="parTrans" cxnId="{592C9CC0-819E-4E6D-A99C-21CF9C902A14}">
      <dgm:prSet/>
      <dgm:spPr/>
      <dgm:t>
        <a:bodyPr/>
        <a:lstStyle/>
        <a:p>
          <a:endParaRPr lang="el-GR" sz="3200" b="0">
            <a:solidFill>
              <a:schemeClr val="tx1"/>
            </a:solidFill>
            <a:latin typeface="Segoe UI" pitchFamily="34" charset="0"/>
            <a:cs typeface="Segoe UI" pitchFamily="34" charset="0"/>
          </a:endParaRPr>
        </a:p>
      </dgm:t>
    </dgm:pt>
    <dgm:pt modelId="{1C76CE6E-92E0-48F9-977F-EE5E0068838B}" type="sibTrans" cxnId="{592C9CC0-819E-4E6D-A99C-21CF9C902A14}">
      <dgm:prSet/>
      <dgm:spPr/>
      <dgm:t>
        <a:bodyPr/>
        <a:lstStyle/>
        <a:p>
          <a:endParaRPr lang="el-GR"/>
        </a:p>
      </dgm:t>
    </dgm:pt>
    <dgm:pt modelId="{5864CF38-A3FF-427B-A10E-B0AB8717DB6B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sz="1400" b="0" i="0" u="none" strike="noStrike" cap="none" normalizeH="0" baseline="0" dirty="0" smtClean="0">
              <a:ln/>
              <a:solidFill>
                <a:schemeClr val="tx1"/>
              </a:solidFill>
              <a:effectLst/>
              <a:latin typeface="Segoe UI" pitchFamily="34" charset="0"/>
              <a:cs typeface="Segoe UI" pitchFamily="34" charset="0"/>
            </a:rPr>
            <a:t>ΣΠΟΥΔΩΝ </a:t>
          </a:r>
          <a:r>
            <a:rPr kumimoji="0" lang="el-GR" sz="1400" b="1" i="0" u="none" strike="noStrike" cap="none" normalizeH="0" baseline="0" dirty="0" smtClean="0">
              <a:ln/>
              <a:solidFill>
                <a:schemeClr val="tx1"/>
              </a:solidFill>
              <a:effectLst/>
              <a:latin typeface="Segoe UI" pitchFamily="34" charset="0"/>
              <a:cs typeface="Segoe UI" pitchFamily="34" charset="0"/>
            </a:rPr>
            <a:t>ΟΙΚΟΝΟΜΙΑΣ ΚΑΙ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sz="1400" b="1" i="0" u="none" strike="noStrike" cap="none" normalizeH="0" baseline="0" dirty="0" smtClean="0">
              <a:ln/>
              <a:solidFill>
                <a:schemeClr val="tx1"/>
              </a:solidFill>
              <a:effectLst/>
              <a:latin typeface="Segoe UI" pitchFamily="34" charset="0"/>
              <a:cs typeface="Segoe UI" pitchFamily="34" charset="0"/>
            </a:rPr>
            <a:t>ΠΛΗΡΟΦΟΡΙΚΗΣ</a:t>
          </a:r>
        </a:p>
      </dgm:t>
    </dgm:pt>
    <dgm:pt modelId="{7C12BB8A-1AE0-43E9-9C4E-461516310F69}" type="parTrans" cxnId="{70D44AA7-B2E6-4A97-B241-829FC96254ED}">
      <dgm:prSet/>
      <dgm:spPr/>
      <dgm:t>
        <a:bodyPr/>
        <a:lstStyle/>
        <a:p>
          <a:endParaRPr lang="el-GR" sz="3200" b="0">
            <a:solidFill>
              <a:schemeClr val="tx1"/>
            </a:solidFill>
            <a:latin typeface="Segoe UI" pitchFamily="34" charset="0"/>
            <a:cs typeface="Segoe UI" pitchFamily="34" charset="0"/>
          </a:endParaRPr>
        </a:p>
      </dgm:t>
    </dgm:pt>
    <dgm:pt modelId="{CE0C2DC5-F495-48D4-A972-3FDCCE333557}" type="sibTrans" cxnId="{70D44AA7-B2E6-4A97-B241-829FC96254ED}">
      <dgm:prSet/>
      <dgm:spPr/>
      <dgm:t>
        <a:bodyPr/>
        <a:lstStyle/>
        <a:p>
          <a:endParaRPr lang="el-GR"/>
        </a:p>
      </dgm:t>
    </dgm:pt>
    <dgm:pt modelId="{31A5FBCC-567E-458D-B373-ED5565D75982}">
      <dgm:prSet custT="1"/>
      <dgm:spPr/>
      <dgm:t>
        <a:bodyPr anchor="t"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sz="1400" b="1" i="0" u="sng" strike="noStrike" cap="none" normalizeH="0" baseline="0" dirty="0" smtClean="0">
              <a:ln/>
              <a:solidFill>
                <a:schemeClr val="tx1"/>
              </a:solidFill>
              <a:effectLst/>
              <a:latin typeface="Segoe UI" pitchFamily="34" charset="0"/>
              <a:cs typeface="Segoe UI" pitchFamily="34" charset="0"/>
            </a:rPr>
            <a:t>ΜΑΘΗΜΑΤΑ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sz="1400" b="0" i="0" u="none" strike="noStrike" cap="none" normalizeH="0" baseline="0" dirty="0" smtClean="0">
              <a:ln/>
              <a:solidFill>
                <a:schemeClr val="tx1"/>
              </a:solidFill>
              <a:effectLst/>
              <a:latin typeface="Segoe UI" pitchFamily="34" charset="0"/>
              <a:cs typeface="Segoe UI" pitchFamily="34" charset="0"/>
            </a:rPr>
            <a:t>ΜΑΘΗΜΑΤΙΚΑ 5 ΩΡΕΣ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sz="1400" b="0" i="0" u="none" strike="noStrike" cap="none" normalizeH="0" baseline="0" dirty="0" smtClean="0">
              <a:ln/>
              <a:solidFill>
                <a:schemeClr val="tx1"/>
              </a:solidFill>
              <a:effectLst/>
              <a:latin typeface="Segoe UI" pitchFamily="34" charset="0"/>
              <a:cs typeface="Segoe UI" pitchFamily="34" charset="0"/>
            </a:rPr>
            <a:t>ΑΟΘ 3 ΩΡΕΣ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sz="1400" b="0" i="0" u="none" strike="noStrike" cap="none" normalizeH="0" baseline="0" dirty="0" smtClean="0">
              <a:ln/>
              <a:solidFill>
                <a:schemeClr val="tx1"/>
              </a:solidFill>
              <a:effectLst/>
              <a:latin typeface="Segoe UI" pitchFamily="34" charset="0"/>
              <a:cs typeface="Segoe UI" pitchFamily="34" charset="0"/>
            </a:rPr>
            <a:t>ΙΣΤΟΡΙΑ 3 ΩΡΕΣ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sz="1400" b="0" i="0" u="none" strike="noStrike" cap="none" normalizeH="0" baseline="0" dirty="0" smtClean="0">
              <a:ln/>
              <a:solidFill>
                <a:schemeClr val="tx1"/>
              </a:solidFill>
              <a:effectLst/>
              <a:latin typeface="Segoe UI" pitchFamily="34" charset="0"/>
              <a:cs typeface="Segoe UI" pitchFamily="34" charset="0"/>
            </a:rPr>
            <a:t>ΑΕΠΠ 2 ΩΡΕΣ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sz="1400" b="0" i="0" u="none" strike="noStrike" cap="none" normalizeH="0" baseline="0" dirty="0" smtClean="0">
              <a:ln/>
              <a:solidFill>
                <a:schemeClr val="tx1"/>
              </a:solidFill>
              <a:effectLst/>
              <a:latin typeface="Segoe UI" pitchFamily="34" charset="0"/>
              <a:cs typeface="Segoe UI" pitchFamily="34" charset="0"/>
            </a:rPr>
            <a:t>ΚΟΙΝΩΝΙΟΛΟΓΙΑ 2 ΩΡΕΣ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sz="1400" b="1" i="1" u="none" strike="noStrike" cap="none" normalizeH="0" baseline="0" dirty="0" smtClean="0">
              <a:ln/>
              <a:solidFill>
                <a:schemeClr val="tx1"/>
              </a:solidFill>
              <a:effectLst/>
              <a:latin typeface="Segoe UI" pitchFamily="34" charset="0"/>
              <a:cs typeface="Segoe UI" pitchFamily="34" charset="0"/>
            </a:rPr>
            <a:t>ΣΥΝΟΛΟ:</a:t>
          </a:r>
          <a:r>
            <a:rPr kumimoji="0" lang="el-GR" sz="1400" b="0" i="1" u="none" strike="noStrike" cap="none" normalizeH="0" baseline="0" dirty="0" smtClean="0">
              <a:ln/>
              <a:solidFill>
                <a:schemeClr val="tx1"/>
              </a:solidFill>
              <a:effectLst/>
              <a:latin typeface="Segoe UI" pitchFamily="34" charset="0"/>
              <a:cs typeface="Segoe UI" pitchFamily="34" charset="0"/>
            </a:rPr>
            <a:t> 15 ΩΡΕΣ</a:t>
          </a:r>
        </a:p>
      </dgm:t>
    </dgm:pt>
    <dgm:pt modelId="{E330231E-CF2B-43A3-B5A6-FC8DE4D43690}" type="parTrans" cxnId="{52834A7B-B2B0-4C5D-884A-3D9864CF179E}">
      <dgm:prSet/>
      <dgm:spPr/>
      <dgm:t>
        <a:bodyPr/>
        <a:lstStyle/>
        <a:p>
          <a:endParaRPr lang="el-GR" sz="3200" b="0">
            <a:solidFill>
              <a:schemeClr val="tx1"/>
            </a:solidFill>
            <a:latin typeface="Segoe UI" pitchFamily="34" charset="0"/>
            <a:cs typeface="Segoe UI" pitchFamily="34" charset="0"/>
          </a:endParaRPr>
        </a:p>
      </dgm:t>
    </dgm:pt>
    <dgm:pt modelId="{4168FD2D-B5C8-446A-A1B2-685B9FB298C9}" type="sibTrans" cxnId="{52834A7B-B2B0-4C5D-884A-3D9864CF179E}">
      <dgm:prSet/>
      <dgm:spPr/>
      <dgm:t>
        <a:bodyPr/>
        <a:lstStyle/>
        <a:p>
          <a:endParaRPr lang="el-GR"/>
        </a:p>
      </dgm:t>
    </dgm:pt>
    <dgm:pt modelId="{EAF5113A-8B2C-40AD-8952-6FEE9A222813}" type="pres">
      <dgm:prSet presAssocID="{25DB0EB4-C48B-4490-B614-50F8C18E63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41C2B48-B0D3-4DC8-8A6F-D07CEF48CCF6}" type="pres">
      <dgm:prSet presAssocID="{3CD31BF1-A1BA-4BEF-9AEB-E8EC96FD01F4}" presName="hierRoot1" presStyleCnt="0">
        <dgm:presLayoutVars>
          <dgm:hierBranch/>
        </dgm:presLayoutVars>
      </dgm:prSet>
      <dgm:spPr/>
    </dgm:pt>
    <dgm:pt modelId="{5E4FDBE4-FA8C-49AA-BF0F-BEB17C3C424B}" type="pres">
      <dgm:prSet presAssocID="{3CD31BF1-A1BA-4BEF-9AEB-E8EC96FD01F4}" presName="rootComposite1" presStyleCnt="0"/>
      <dgm:spPr/>
    </dgm:pt>
    <dgm:pt modelId="{BF43EAE7-C3C8-4035-845E-68D7FC699890}" type="pres">
      <dgm:prSet presAssocID="{3CD31BF1-A1BA-4BEF-9AEB-E8EC96FD01F4}" presName="rootText1" presStyleLbl="node0" presStyleIdx="0" presStyleCnt="1" custScaleY="134579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EAF2273A-421F-4719-89A0-30B8D29D2957}" type="pres">
      <dgm:prSet presAssocID="{3CD31BF1-A1BA-4BEF-9AEB-E8EC96FD01F4}" presName="rootConnector1" presStyleLbl="node1" presStyleIdx="0" presStyleCnt="0"/>
      <dgm:spPr/>
      <dgm:t>
        <a:bodyPr/>
        <a:lstStyle/>
        <a:p>
          <a:endParaRPr lang="el-GR"/>
        </a:p>
      </dgm:t>
    </dgm:pt>
    <dgm:pt modelId="{8A0DF775-4B46-46FE-B8B1-25277B4C1643}" type="pres">
      <dgm:prSet presAssocID="{3CD31BF1-A1BA-4BEF-9AEB-E8EC96FD01F4}" presName="hierChild2" presStyleCnt="0"/>
      <dgm:spPr/>
    </dgm:pt>
    <dgm:pt modelId="{227A99B8-FADE-4625-8A81-9349C3CD91BB}" type="pres">
      <dgm:prSet presAssocID="{F72750BE-4C89-4E3D-A5B7-E76B2790CBDF}" presName="Name35" presStyleLbl="parChTrans1D2" presStyleIdx="0" presStyleCnt="3"/>
      <dgm:spPr/>
      <dgm:t>
        <a:bodyPr/>
        <a:lstStyle/>
        <a:p>
          <a:endParaRPr lang="el-GR"/>
        </a:p>
      </dgm:t>
    </dgm:pt>
    <dgm:pt modelId="{F882E959-00EB-4E3F-B615-83E07F3829C2}" type="pres">
      <dgm:prSet presAssocID="{7451B5EB-3C6C-4456-9057-794FC8D872EE}" presName="hierRoot2" presStyleCnt="0">
        <dgm:presLayoutVars>
          <dgm:hierBranch/>
        </dgm:presLayoutVars>
      </dgm:prSet>
      <dgm:spPr/>
    </dgm:pt>
    <dgm:pt modelId="{211708E1-1C29-4F0A-A7CA-242626B3C95B}" type="pres">
      <dgm:prSet presAssocID="{7451B5EB-3C6C-4456-9057-794FC8D872EE}" presName="rootComposite" presStyleCnt="0"/>
      <dgm:spPr/>
    </dgm:pt>
    <dgm:pt modelId="{4253CF6E-B739-48D9-A7A9-547EABD48286}" type="pres">
      <dgm:prSet presAssocID="{7451B5EB-3C6C-4456-9057-794FC8D872E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CF76BCF5-4917-489E-8EE5-758917F356DF}" type="pres">
      <dgm:prSet presAssocID="{7451B5EB-3C6C-4456-9057-794FC8D872EE}" presName="rootConnector" presStyleLbl="node2" presStyleIdx="0" presStyleCnt="3"/>
      <dgm:spPr/>
      <dgm:t>
        <a:bodyPr/>
        <a:lstStyle/>
        <a:p>
          <a:endParaRPr lang="el-GR"/>
        </a:p>
      </dgm:t>
    </dgm:pt>
    <dgm:pt modelId="{E15B3032-FC02-4E4C-AD25-6B14FE14CF37}" type="pres">
      <dgm:prSet presAssocID="{7451B5EB-3C6C-4456-9057-794FC8D872EE}" presName="hierChild4" presStyleCnt="0"/>
      <dgm:spPr/>
    </dgm:pt>
    <dgm:pt modelId="{004613EB-1DFB-4908-AF28-DD1949B4D43B}" type="pres">
      <dgm:prSet presAssocID="{E2F6DDE0-D23F-4A6C-8BB8-F024EEF484CD}" presName="Name35" presStyleLbl="parChTrans1D3" presStyleIdx="0" presStyleCnt="3"/>
      <dgm:spPr/>
      <dgm:t>
        <a:bodyPr/>
        <a:lstStyle/>
        <a:p>
          <a:endParaRPr lang="el-GR"/>
        </a:p>
      </dgm:t>
    </dgm:pt>
    <dgm:pt modelId="{11D116EC-D628-4019-84CE-620C9910E3E9}" type="pres">
      <dgm:prSet presAssocID="{A4920332-811D-4328-B9DF-864DBEFC060A}" presName="hierRoot2" presStyleCnt="0">
        <dgm:presLayoutVars>
          <dgm:hierBranch val="r"/>
        </dgm:presLayoutVars>
      </dgm:prSet>
      <dgm:spPr/>
    </dgm:pt>
    <dgm:pt modelId="{4BC9A3C1-9F34-4529-87A1-D6A6C484DA2A}" type="pres">
      <dgm:prSet presAssocID="{A4920332-811D-4328-B9DF-864DBEFC060A}" presName="rootComposite" presStyleCnt="0"/>
      <dgm:spPr/>
    </dgm:pt>
    <dgm:pt modelId="{76B21DB3-0D55-47FF-AC7E-EE582D45363B}" type="pres">
      <dgm:prSet presAssocID="{A4920332-811D-4328-B9DF-864DBEFC060A}" presName="rootText" presStyleLbl="node3" presStyleIdx="0" presStyleCnt="3" custScaleX="116912" custScaleY="203619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951D33D5-0A88-4475-994B-93AEC273BE25}" type="pres">
      <dgm:prSet presAssocID="{A4920332-811D-4328-B9DF-864DBEFC060A}" presName="rootConnector" presStyleLbl="node3" presStyleIdx="0" presStyleCnt="3"/>
      <dgm:spPr/>
      <dgm:t>
        <a:bodyPr/>
        <a:lstStyle/>
        <a:p>
          <a:endParaRPr lang="el-GR"/>
        </a:p>
      </dgm:t>
    </dgm:pt>
    <dgm:pt modelId="{A0A5A1EE-3740-4C7F-84CA-DD6552A1CE3B}" type="pres">
      <dgm:prSet presAssocID="{A4920332-811D-4328-B9DF-864DBEFC060A}" presName="hierChild4" presStyleCnt="0"/>
      <dgm:spPr/>
    </dgm:pt>
    <dgm:pt modelId="{827A5A4B-7D83-4313-BBDC-A8D5112B99A4}" type="pres">
      <dgm:prSet presAssocID="{A4920332-811D-4328-B9DF-864DBEFC060A}" presName="hierChild5" presStyleCnt="0"/>
      <dgm:spPr/>
    </dgm:pt>
    <dgm:pt modelId="{FCEA30AE-67B5-4420-9772-1A429A3BAC30}" type="pres">
      <dgm:prSet presAssocID="{7451B5EB-3C6C-4456-9057-794FC8D872EE}" presName="hierChild5" presStyleCnt="0"/>
      <dgm:spPr/>
    </dgm:pt>
    <dgm:pt modelId="{A8E4C118-A689-4941-B77B-E4AF7B3320CB}" type="pres">
      <dgm:prSet presAssocID="{168EE834-2F9A-4B1F-B69D-2DDDC2DE85C4}" presName="Name35" presStyleLbl="parChTrans1D2" presStyleIdx="1" presStyleCnt="3"/>
      <dgm:spPr/>
      <dgm:t>
        <a:bodyPr/>
        <a:lstStyle/>
        <a:p>
          <a:endParaRPr lang="el-GR"/>
        </a:p>
      </dgm:t>
    </dgm:pt>
    <dgm:pt modelId="{FD331B14-8CF6-4F46-A4D0-67CA6F1C65B4}" type="pres">
      <dgm:prSet presAssocID="{36C65AAE-61E3-476F-A95B-95CF98058B0E}" presName="hierRoot2" presStyleCnt="0">
        <dgm:presLayoutVars>
          <dgm:hierBranch/>
        </dgm:presLayoutVars>
      </dgm:prSet>
      <dgm:spPr/>
    </dgm:pt>
    <dgm:pt modelId="{E33922F0-2716-4E28-A93D-BE854D742DC8}" type="pres">
      <dgm:prSet presAssocID="{36C65AAE-61E3-476F-A95B-95CF98058B0E}" presName="rootComposite" presStyleCnt="0"/>
      <dgm:spPr/>
    </dgm:pt>
    <dgm:pt modelId="{1A187CA9-2BAE-45B0-8B1E-665D55023809}" type="pres">
      <dgm:prSet presAssocID="{36C65AAE-61E3-476F-A95B-95CF98058B0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BE68FCF7-806B-40CE-B466-AAD15E5E59F9}" type="pres">
      <dgm:prSet presAssocID="{36C65AAE-61E3-476F-A95B-95CF98058B0E}" presName="rootConnector" presStyleLbl="node2" presStyleIdx="1" presStyleCnt="3"/>
      <dgm:spPr/>
      <dgm:t>
        <a:bodyPr/>
        <a:lstStyle/>
        <a:p>
          <a:endParaRPr lang="el-GR"/>
        </a:p>
      </dgm:t>
    </dgm:pt>
    <dgm:pt modelId="{5AC5C28C-E4C7-4F3C-AD27-88CEA5F992CA}" type="pres">
      <dgm:prSet presAssocID="{36C65AAE-61E3-476F-A95B-95CF98058B0E}" presName="hierChild4" presStyleCnt="0"/>
      <dgm:spPr/>
    </dgm:pt>
    <dgm:pt modelId="{84C12120-B815-4A5D-BEC3-7DDE84EC8CF5}" type="pres">
      <dgm:prSet presAssocID="{89FE45B4-678A-4A9D-B110-EEBE1893F518}" presName="Name35" presStyleLbl="parChTrans1D3" presStyleIdx="1" presStyleCnt="3"/>
      <dgm:spPr/>
      <dgm:t>
        <a:bodyPr/>
        <a:lstStyle/>
        <a:p>
          <a:endParaRPr lang="el-GR"/>
        </a:p>
      </dgm:t>
    </dgm:pt>
    <dgm:pt modelId="{81A75D07-C930-411E-9562-0AD4935756DE}" type="pres">
      <dgm:prSet presAssocID="{6F70B54A-68BD-48A9-BDB9-77D8775CE3AB}" presName="hierRoot2" presStyleCnt="0">
        <dgm:presLayoutVars>
          <dgm:hierBranch val="r"/>
        </dgm:presLayoutVars>
      </dgm:prSet>
      <dgm:spPr/>
    </dgm:pt>
    <dgm:pt modelId="{A0DD2A9F-8171-41C6-8CBD-30BFA7CF1D23}" type="pres">
      <dgm:prSet presAssocID="{6F70B54A-68BD-48A9-BDB9-77D8775CE3AB}" presName="rootComposite" presStyleCnt="0"/>
      <dgm:spPr/>
    </dgm:pt>
    <dgm:pt modelId="{778E22FB-A1E2-4F82-9A91-9D1037168E27}" type="pres">
      <dgm:prSet presAssocID="{6F70B54A-68BD-48A9-BDB9-77D8775CE3AB}" presName="rootText" presStyleLbl="node3" presStyleIdx="1" presStyleCnt="3" custScaleX="112422" custScaleY="191877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EDB5E193-3D85-484D-84A3-34B7B605125C}" type="pres">
      <dgm:prSet presAssocID="{6F70B54A-68BD-48A9-BDB9-77D8775CE3AB}" presName="rootConnector" presStyleLbl="node3" presStyleIdx="1" presStyleCnt="3"/>
      <dgm:spPr/>
      <dgm:t>
        <a:bodyPr/>
        <a:lstStyle/>
        <a:p>
          <a:endParaRPr lang="el-GR"/>
        </a:p>
      </dgm:t>
    </dgm:pt>
    <dgm:pt modelId="{627FE8FC-3DE6-4152-B244-7039F96189EC}" type="pres">
      <dgm:prSet presAssocID="{6F70B54A-68BD-48A9-BDB9-77D8775CE3AB}" presName="hierChild4" presStyleCnt="0"/>
      <dgm:spPr/>
    </dgm:pt>
    <dgm:pt modelId="{1B054A80-3023-46DF-9B57-A5B2BAE66089}" type="pres">
      <dgm:prSet presAssocID="{6F70B54A-68BD-48A9-BDB9-77D8775CE3AB}" presName="hierChild5" presStyleCnt="0"/>
      <dgm:spPr/>
    </dgm:pt>
    <dgm:pt modelId="{C7426AA5-341A-427A-9296-DC255A3CF929}" type="pres">
      <dgm:prSet presAssocID="{36C65AAE-61E3-476F-A95B-95CF98058B0E}" presName="hierChild5" presStyleCnt="0"/>
      <dgm:spPr/>
    </dgm:pt>
    <dgm:pt modelId="{6407FFA2-76ED-47FC-8828-6A68A1622F83}" type="pres">
      <dgm:prSet presAssocID="{7C12BB8A-1AE0-43E9-9C4E-461516310F69}" presName="Name35" presStyleLbl="parChTrans1D2" presStyleIdx="2" presStyleCnt="3"/>
      <dgm:spPr/>
      <dgm:t>
        <a:bodyPr/>
        <a:lstStyle/>
        <a:p>
          <a:endParaRPr lang="el-GR"/>
        </a:p>
      </dgm:t>
    </dgm:pt>
    <dgm:pt modelId="{33C3967B-9E25-4113-96C2-C2A03B3BB12F}" type="pres">
      <dgm:prSet presAssocID="{5864CF38-A3FF-427B-A10E-B0AB8717DB6B}" presName="hierRoot2" presStyleCnt="0">
        <dgm:presLayoutVars>
          <dgm:hierBranch/>
        </dgm:presLayoutVars>
      </dgm:prSet>
      <dgm:spPr/>
    </dgm:pt>
    <dgm:pt modelId="{E371510E-CF1A-4578-8241-75C45A3A6CAD}" type="pres">
      <dgm:prSet presAssocID="{5864CF38-A3FF-427B-A10E-B0AB8717DB6B}" presName="rootComposite" presStyleCnt="0"/>
      <dgm:spPr/>
    </dgm:pt>
    <dgm:pt modelId="{B5B5C1B9-8A6D-4C6B-8EDA-94B97AF89111}" type="pres">
      <dgm:prSet presAssocID="{5864CF38-A3FF-427B-A10E-B0AB8717DB6B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55C19003-50DE-4565-A947-5B2B074C3E2E}" type="pres">
      <dgm:prSet presAssocID="{5864CF38-A3FF-427B-A10E-B0AB8717DB6B}" presName="rootConnector" presStyleLbl="node2" presStyleIdx="2" presStyleCnt="3"/>
      <dgm:spPr/>
      <dgm:t>
        <a:bodyPr/>
        <a:lstStyle/>
        <a:p>
          <a:endParaRPr lang="el-GR"/>
        </a:p>
      </dgm:t>
    </dgm:pt>
    <dgm:pt modelId="{14CDC0BE-016B-44F9-A041-FF0F753E73A1}" type="pres">
      <dgm:prSet presAssocID="{5864CF38-A3FF-427B-A10E-B0AB8717DB6B}" presName="hierChild4" presStyleCnt="0"/>
      <dgm:spPr/>
    </dgm:pt>
    <dgm:pt modelId="{32931DC1-4F00-48A4-B79B-4DB612D668FE}" type="pres">
      <dgm:prSet presAssocID="{E330231E-CF2B-43A3-B5A6-FC8DE4D43690}" presName="Name35" presStyleLbl="parChTrans1D3" presStyleIdx="2" presStyleCnt="3"/>
      <dgm:spPr/>
      <dgm:t>
        <a:bodyPr/>
        <a:lstStyle/>
        <a:p>
          <a:endParaRPr lang="el-GR"/>
        </a:p>
      </dgm:t>
    </dgm:pt>
    <dgm:pt modelId="{D2F2FF08-4026-40E2-AC3D-D2BE96213CC5}" type="pres">
      <dgm:prSet presAssocID="{31A5FBCC-567E-458D-B373-ED5565D75982}" presName="hierRoot2" presStyleCnt="0">
        <dgm:presLayoutVars>
          <dgm:hierBranch val="r"/>
        </dgm:presLayoutVars>
      </dgm:prSet>
      <dgm:spPr/>
    </dgm:pt>
    <dgm:pt modelId="{D0E77FDF-E8BE-423D-B775-5B7BA8370914}" type="pres">
      <dgm:prSet presAssocID="{31A5FBCC-567E-458D-B373-ED5565D75982}" presName="rootComposite" presStyleCnt="0"/>
      <dgm:spPr/>
    </dgm:pt>
    <dgm:pt modelId="{A62D88BB-C5D0-45F5-AB75-C635D4A04788}" type="pres">
      <dgm:prSet presAssocID="{31A5FBCC-567E-458D-B373-ED5565D75982}" presName="rootText" presStyleLbl="node3" presStyleIdx="2" presStyleCnt="3" custScaleY="214738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1290A032-E29E-4C59-918D-F1571D137F79}" type="pres">
      <dgm:prSet presAssocID="{31A5FBCC-567E-458D-B373-ED5565D75982}" presName="rootConnector" presStyleLbl="node3" presStyleIdx="2" presStyleCnt="3"/>
      <dgm:spPr/>
      <dgm:t>
        <a:bodyPr/>
        <a:lstStyle/>
        <a:p>
          <a:endParaRPr lang="el-GR"/>
        </a:p>
      </dgm:t>
    </dgm:pt>
    <dgm:pt modelId="{AA0CD296-94F3-4FDF-B6E7-BA2A74D10824}" type="pres">
      <dgm:prSet presAssocID="{31A5FBCC-567E-458D-B373-ED5565D75982}" presName="hierChild4" presStyleCnt="0"/>
      <dgm:spPr/>
    </dgm:pt>
    <dgm:pt modelId="{1ABDAF68-3BF1-45DB-B7DA-81877E8C68AC}" type="pres">
      <dgm:prSet presAssocID="{31A5FBCC-567E-458D-B373-ED5565D75982}" presName="hierChild5" presStyleCnt="0"/>
      <dgm:spPr/>
    </dgm:pt>
    <dgm:pt modelId="{5E8E988F-6FA6-4A31-85D8-00FEA5D84D67}" type="pres">
      <dgm:prSet presAssocID="{5864CF38-A3FF-427B-A10E-B0AB8717DB6B}" presName="hierChild5" presStyleCnt="0"/>
      <dgm:spPr/>
    </dgm:pt>
    <dgm:pt modelId="{2F8437E8-3A4B-4E00-8E65-0BD6974DD667}" type="pres">
      <dgm:prSet presAssocID="{3CD31BF1-A1BA-4BEF-9AEB-E8EC96FD01F4}" presName="hierChild3" presStyleCnt="0"/>
      <dgm:spPr/>
    </dgm:pt>
  </dgm:ptLst>
  <dgm:cxnLst>
    <dgm:cxn modelId="{3C86D1F1-B73C-42A4-AC57-F9FD3EBE7460}" type="presOf" srcId="{3CD31BF1-A1BA-4BEF-9AEB-E8EC96FD01F4}" destId="{BF43EAE7-C3C8-4035-845E-68D7FC699890}" srcOrd="0" destOrd="0" presId="urn:microsoft.com/office/officeart/2005/8/layout/orgChart1"/>
    <dgm:cxn modelId="{A5A823AE-F2FE-4708-A540-7CAB7DF97736}" type="presOf" srcId="{5864CF38-A3FF-427B-A10E-B0AB8717DB6B}" destId="{55C19003-50DE-4565-A947-5B2B074C3E2E}" srcOrd="1" destOrd="0" presId="urn:microsoft.com/office/officeart/2005/8/layout/orgChart1"/>
    <dgm:cxn modelId="{0C11B5EC-7EE6-4C10-82FA-EB7EC8DB14CE}" type="presOf" srcId="{7C12BB8A-1AE0-43E9-9C4E-461516310F69}" destId="{6407FFA2-76ED-47FC-8828-6A68A1622F83}" srcOrd="0" destOrd="0" presId="urn:microsoft.com/office/officeart/2005/8/layout/orgChart1"/>
    <dgm:cxn modelId="{B4CD023B-D21D-46C1-8D00-AC42837E1D73}" srcId="{3CD31BF1-A1BA-4BEF-9AEB-E8EC96FD01F4}" destId="{36C65AAE-61E3-476F-A95B-95CF98058B0E}" srcOrd="1" destOrd="0" parTransId="{168EE834-2F9A-4B1F-B69D-2DDDC2DE85C4}" sibTransId="{5B0352B4-80E8-4D60-BC16-57C5F6347155}"/>
    <dgm:cxn modelId="{B3FC2C3A-97D7-44CF-88B0-8D8F932364A6}" type="presOf" srcId="{F72750BE-4C89-4E3D-A5B7-E76B2790CBDF}" destId="{227A99B8-FADE-4625-8A81-9349C3CD91BB}" srcOrd="0" destOrd="0" presId="urn:microsoft.com/office/officeart/2005/8/layout/orgChart1"/>
    <dgm:cxn modelId="{D99DBCEB-8125-42E1-AD1D-2A0AAB94FA4E}" type="presOf" srcId="{A4920332-811D-4328-B9DF-864DBEFC060A}" destId="{76B21DB3-0D55-47FF-AC7E-EE582D45363B}" srcOrd="0" destOrd="0" presId="urn:microsoft.com/office/officeart/2005/8/layout/orgChart1"/>
    <dgm:cxn modelId="{4E48A96B-FFCC-42D8-AA23-0895209D774C}" type="presOf" srcId="{6F70B54A-68BD-48A9-BDB9-77D8775CE3AB}" destId="{778E22FB-A1E2-4F82-9A91-9D1037168E27}" srcOrd="0" destOrd="0" presId="urn:microsoft.com/office/officeart/2005/8/layout/orgChart1"/>
    <dgm:cxn modelId="{0414EAFF-ECA6-4CC7-9B8A-1B98C70DDF38}" type="presOf" srcId="{3CD31BF1-A1BA-4BEF-9AEB-E8EC96FD01F4}" destId="{EAF2273A-421F-4719-89A0-30B8D29D2957}" srcOrd="1" destOrd="0" presId="urn:microsoft.com/office/officeart/2005/8/layout/orgChart1"/>
    <dgm:cxn modelId="{07F0C255-B4E8-41AE-B484-0CBC8A4A40EC}" type="presOf" srcId="{36C65AAE-61E3-476F-A95B-95CF98058B0E}" destId="{BE68FCF7-806B-40CE-B466-AAD15E5E59F9}" srcOrd="1" destOrd="0" presId="urn:microsoft.com/office/officeart/2005/8/layout/orgChart1"/>
    <dgm:cxn modelId="{592C9CC0-819E-4E6D-A99C-21CF9C902A14}" srcId="{36C65AAE-61E3-476F-A95B-95CF98058B0E}" destId="{6F70B54A-68BD-48A9-BDB9-77D8775CE3AB}" srcOrd="0" destOrd="0" parTransId="{89FE45B4-678A-4A9D-B110-EEBE1893F518}" sibTransId="{1C76CE6E-92E0-48F9-977F-EE5E0068838B}"/>
    <dgm:cxn modelId="{E45F00CD-042F-421A-917B-955CB4D5169C}" srcId="{3CD31BF1-A1BA-4BEF-9AEB-E8EC96FD01F4}" destId="{7451B5EB-3C6C-4456-9057-794FC8D872EE}" srcOrd="0" destOrd="0" parTransId="{F72750BE-4C89-4E3D-A5B7-E76B2790CBDF}" sibTransId="{744E631E-2E5B-40B3-954D-9034B71D7D04}"/>
    <dgm:cxn modelId="{A8E8D9D9-9EAA-483B-B645-2E5A476F032A}" type="presOf" srcId="{31A5FBCC-567E-458D-B373-ED5565D75982}" destId="{1290A032-E29E-4C59-918D-F1571D137F79}" srcOrd="1" destOrd="0" presId="urn:microsoft.com/office/officeart/2005/8/layout/orgChart1"/>
    <dgm:cxn modelId="{4CE0907D-47C0-47B0-997E-BF47A511AC76}" type="presOf" srcId="{31A5FBCC-567E-458D-B373-ED5565D75982}" destId="{A62D88BB-C5D0-45F5-AB75-C635D4A04788}" srcOrd="0" destOrd="0" presId="urn:microsoft.com/office/officeart/2005/8/layout/orgChart1"/>
    <dgm:cxn modelId="{A5251175-E7B3-4B44-952E-5E234BCBD46B}" type="presOf" srcId="{E330231E-CF2B-43A3-B5A6-FC8DE4D43690}" destId="{32931DC1-4F00-48A4-B79B-4DB612D668FE}" srcOrd="0" destOrd="0" presId="urn:microsoft.com/office/officeart/2005/8/layout/orgChart1"/>
    <dgm:cxn modelId="{45DBA1FB-84AD-419B-9EB1-FC77F4101E36}" type="presOf" srcId="{A4920332-811D-4328-B9DF-864DBEFC060A}" destId="{951D33D5-0A88-4475-994B-93AEC273BE25}" srcOrd="1" destOrd="0" presId="urn:microsoft.com/office/officeart/2005/8/layout/orgChart1"/>
    <dgm:cxn modelId="{BB3DCEB5-1948-4BF1-83C6-390E50BAE926}" srcId="{7451B5EB-3C6C-4456-9057-794FC8D872EE}" destId="{A4920332-811D-4328-B9DF-864DBEFC060A}" srcOrd="0" destOrd="0" parTransId="{E2F6DDE0-D23F-4A6C-8BB8-F024EEF484CD}" sibTransId="{53A34CEC-B344-4FB4-965C-D75AA337810E}"/>
    <dgm:cxn modelId="{52834A7B-B2B0-4C5D-884A-3D9864CF179E}" srcId="{5864CF38-A3FF-427B-A10E-B0AB8717DB6B}" destId="{31A5FBCC-567E-458D-B373-ED5565D75982}" srcOrd="0" destOrd="0" parTransId="{E330231E-CF2B-43A3-B5A6-FC8DE4D43690}" sibTransId="{4168FD2D-B5C8-446A-A1B2-685B9FB298C9}"/>
    <dgm:cxn modelId="{49B33E28-4F91-447F-958D-01F3E8F55F22}" srcId="{25DB0EB4-C48B-4490-B614-50F8C18E63D2}" destId="{3CD31BF1-A1BA-4BEF-9AEB-E8EC96FD01F4}" srcOrd="0" destOrd="0" parTransId="{E6120CB8-295A-425D-835F-A76B1A068983}" sibTransId="{C727B6DE-9951-4795-A6B8-1672670E1D64}"/>
    <dgm:cxn modelId="{85099F39-6CCF-4309-9B14-0C739FD440D6}" type="presOf" srcId="{89FE45B4-678A-4A9D-B110-EEBE1893F518}" destId="{84C12120-B815-4A5D-BEC3-7DDE84EC8CF5}" srcOrd="0" destOrd="0" presId="urn:microsoft.com/office/officeart/2005/8/layout/orgChart1"/>
    <dgm:cxn modelId="{12F3D826-2A17-41B7-883F-79988090C15B}" type="presOf" srcId="{25DB0EB4-C48B-4490-B614-50F8C18E63D2}" destId="{EAF5113A-8B2C-40AD-8952-6FEE9A222813}" srcOrd="0" destOrd="0" presId="urn:microsoft.com/office/officeart/2005/8/layout/orgChart1"/>
    <dgm:cxn modelId="{D13783E2-F0E8-40C4-B711-6CF84926FA48}" type="presOf" srcId="{E2F6DDE0-D23F-4A6C-8BB8-F024EEF484CD}" destId="{004613EB-1DFB-4908-AF28-DD1949B4D43B}" srcOrd="0" destOrd="0" presId="urn:microsoft.com/office/officeart/2005/8/layout/orgChart1"/>
    <dgm:cxn modelId="{9F987C75-36A6-47A0-95E1-E6859A3C9B6A}" type="presOf" srcId="{7451B5EB-3C6C-4456-9057-794FC8D872EE}" destId="{4253CF6E-B739-48D9-A7A9-547EABD48286}" srcOrd="0" destOrd="0" presId="urn:microsoft.com/office/officeart/2005/8/layout/orgChart1"/>
    <dgm:cxn modelId="{70D44AA7-B2E6-4A97-B241-829FC96254ED}" srcId="{3CD31BF1-A1BA-4BEF-9AEB-E8EC96FD01F4}" destId="{5864CF38-A3FF-427B-A10E-B0AB8717DB6B}" srcOrd="2" destOrd="0" parTransId="{7C12BB8A-1AE0-43E9-9C4E-461516310F69}" sibTransId="{CE0C2DC5-F495-48D4-A972-3FDCCE333557}"/>
    <dgm:cxn modelId="{B9C82FBC-2D28-4B41-AE88-84838AA2CE47}" type="presOf" srcId="{6F70B54A-68BD-48A9-BDB9-77D8775CE3AB}" destId="{EDB5E193-3D85-484D-84A3-34B7B605125C}" srcOrd="1" destOrd="0" presId="urn:microsoft.com/office/officeart/2005/8/layout/orgChart1"/>
    <dgm:cxn modelId="{A7D9B78F-0DBA-42E6-A1F7-17C4D1C59F88}" type="presOf" srcId="{7451B5EB-3C6C-4456-9057-794FC8D872EE}" destId="{CF76BCF5-4917-489E-8EE5-758917F356DF}" srcOrd="1" destOrd="0" presId="urn:microsoft.com/office/officeart/2005/8/layout/orgChart1"/>
    <dgm:cxn modelId="{6799DA7C-4310-4AB2-9618-3EA2A4193B68}" type="presOf" srcId="{168EE834-2F9A-4B1F-B69D-2DDDC2DE85C4}" destId="{A8E4C118-A689-4941-B77B-E4AF7B3320CB}" srcOrd="0" destOrd="0" presId="urn:microsoft.com/office/officeart/2005/8/layout/orgChart1"/>
    <dgm:cxn modelId="{B3075B8E-7A3A-41F6-9315-6D335D694EC8}" type="presOf" srcId="{36C65AAE-61E3-476F-A95B-95CF98058B0E}" destId="{1A187CA9-2BAE-45B0-8B1E-665D55023809}" srcOrd="0" destOrd="0" presId="urn:microsoft.com/office/officeart/2005/8/layout/orgChart1"/>
    <dgm:cxn modelId="{9DB202E7-075E-4E7D-97C7-C061DFA32A08}" type="presOf" srcId="{5864CF38-A3FF-427B-A10E-B0AB8717DB6B}" destId="{B5B5C1B9-8A6D-4C6B-8EDA-94B97AF89111}" srcOrd="0" destOrd="0" presId="urn:microsoft.com/office/officeart/2005/8/layout/orgChart1"/>
    <dgm:cxn modelId="{0BC3F31A-2988-4A06-B555-20A45FBC68B2}" type="presParOf" srcId="{EAF5113A-8B2C-40AD-8952-6FEE9A222813}" destId="{C41C2B48-B0D3-4DC8-8A6F-D07CEF48CCF6}" srcOrd="0" destOrd="0" presId="urn:microsoft.com/office/officeart/2005/8/layout/orgChart1"/>
    <dgm:cxn modelId="{664879D6-D0CC-4064-9212-7F70E6500D4F}" type="presParOf" srcId="{C41C2B48-B0D3-4DC8-8A6F-D07CEF48CCF6}" destId="{5E4FDBE4-FA8C-49AA-BF0F-BEB17C3C424B}" srcOrd="0" destOrd="0" presId="urn:microsoft.com/office/officeart/2005/8/layout/orgChart1"/>
    <dgm:cxn modelId="{8993E7D0-27CD-4C78-BA40-1C3371D3705D}" type="presParOf" srcId="{5E4FDBE4-FA8C-49AA-BF0F-BEB17C3C424B}" destId="{BF43EAE7-C3C8-4035-845E-68D7FC699890}" srcOrd="0" destOrd="0" presId="urn:microsoft.com/office/officeart/2005/8/layout/orgChart1"/>
    <dgm:cxn modelId="{D8069547-052C-4A3F-841D-FAE31628A18D}" type="presParOf" srcId="{5E4FDBE4-FA8C-49AA-BF0F-BEB17C3C424B}" destId="{EAF2273A-421F-4719-89A0-30B8D29D2957}" srcOrd="1" destOrd="0" presId="urn:microsoft.com/office/officeart/2005/8/layout/orgChart1"/>
    <dgm:cxn modelId="{5D519524-3D47-475C-A3AB-FCC2E383736C}" type="presParOf" srcId="{C41C2B48-B0D3-4DC8-8A6F-D07CEF48CCF6}" destId="{8A0DF775-4B46-46FE-B8B1-25277B4C1643}" srcOrd="1" destOrd="0" presId="urn:microsoft.com/office/officeart/2005/8/layout/orgChart1"/>
    <dgm:cxn modelId="{AE74C08B-6840-4250-9294-FA5C627E9641}" type="presParOf" srcId="{8A0DF775-4B46-46FE-B8B1-25277B4C1643}" destId="{227A99B8-FADE-4625-8A81-9349C3CD91BB}" srcOrd="0" destOrd="0" presId="urn:microsoft.com/office/officeart/2005/8/layout/orgChart1"/>
    <dgm:cxn modelId="{8547FDA8-2912-4F40-A0D4-41A850B5B772}" type="presParOf" srcId="{8A0DF775-4B46-46FE-B8B1-25277B4C1643}" destId="{F882E959-00EB-4E3F-B615-83E07F3829C2}" srcOrd="1" destOrd="0" presId="urn:microsoft.com/office/officeart/2005/8/layout/orgChart1"/>
    <dgm:cxn modelId="{DCA62D1B-4D88-4EAB-8FB6-F8FF77217BE2}" type="presParOf" srcId="{F882E959-00EB-4E3F-B615-83E07F3829C2}" destId="{211708E1-1C29-4F0A-A7CA-242626B3C95B}" srcOrd="0" destOrd="0" presId="urn:microsoft.com/office/officeart/2005/8/layout/orgChart1"/>
    <dgm:cxn modelId="{2573E691-01A8-49B6-BD29-0D23D96C9AAB}" type="presParOf" srcId="{211708E1-1C29-4F0A-A7CA-242626B3C95B}" destId="{4253CF6E-B739-48D9-A7A9-547EABD48286}" srcOrd="0" destOrd="0" presId="urn:microsoft.com/office/officeart/2005/8/layout/orgChart1"/>
    <dgm:cxn modelId="{4F4B31A0-C287-45AA-8B4D-9AD44D4B9BF6}" type="presParOf" srcId="{211708E1-1C29-4F0A-A7CA-242626B3C95B}" destId="{CF76BCF5-4917-489E-8EE5-758917F356DF}" srcOrd="1" destOrd="0" presId="urn:microsoft.com/office/officeart/2005/8/layout/orgChart1"/>
    <dgm:cxn modelId="{B77D2713-E875-49F1-98E5-AE83B149D4CE}" type="presParOf" srcId="{F882E959-00EB-4E3F-B615-83E07F3829C2}" destId="{E15B3032-FC02-4E4C-AD25-6B14FE14CF37}" srcOrd="1" destOrd="0" presId="urn:microsoft.com/office/officeart/2005/8/layout/orgChart1"/>
    <dgm:cxn modelId="{2D423857-30B7-45D2-AD9B-03F9DB0DBD7C}" type="presParOf" srcId="{E15B3032-FC02-4E4C-AD25-6B14FE14CF37}" destId="{004613EB-1DFB-4908-AF28-DD1949B4D43B}" srcOrd="0" destOrd="0" presId="urn:microsoft.com/office/officeart/2005/8/layout/orgChart1"/>
    <dgm:cxn modelId="{3440F2AF-A6DC-41CA-A233-1DDDF852AC70}" type="presParOf" srcId="{E15B3032-FC02-4E4C-AD25-6B14FE14CF37}" destId="{11D116EC-D628-4019-84CE-620C9910E3E9}" srcOrd="1" destOrd="0" presId="urn:microsoft.com/office/officeart/2005/8/layout/orgChart1"/>
    <dgm:cxn modelId="{236995BD-35E4-417F-A1E1-7FFA4EA0B6C5}" type="presParOf" srcId="{11D116EC-D628-4019-84CE-620C9910E3E9}" destId="{4BC9A3C1-9F34-4529-87A1-D6A6C484DA2A}" srcOrd="0" destOrd="0" presId="urn:microsoft.com/office/officeart/2005/8/layout/orgChart1"/>
    <dgm:cxn modelId="{2C0D970B-6B04-45C7-BEE2-35FBFA081BDC}" type="presParOf" srcId="{4BC9A3C1-9F34-4529-87A1-D6A6C484DA2A}" destId="{76B21DB3-0D55-47FF-AC7E-EE582D45363B}" srcOrd="0" destOrd="0" presId="urn:microsoft.com/office/officeart/2005/8/layout/orgChart1"/>
    <dgm:cxn modelId="{0F0BCFA6-1B28-4C20-95D0-571AA8D4AA07}" type="presParOf" srcId="{4BC9A3C1-9F34-4529-87A1-D6A6C484DA2A}" destId="{951D33D5-0A88-4475-994B-93AEC273BE25}" srcOrd="1" destOrd="0" presId="urn:microsoft.com/office/officeart/2005/8/layout/orgChart1"/>
    <dgm:cxn modelId="{4B5F00BF-0C22-4938-8F34-31C5353DFD5E}" type="presParOf" srcId="{11D116EC-D628-4019-84CE-620C9910E3E9}" destId="{A0A5A1EE-3740-4C7F-84CA-DD6552A1CE3B}" srcOrd="1" destOrd="0" presId="urn:microsoft.com/office/officeart/2005/8/layout/orgChart1"/>
    <dgm:cxn modelId="{E245E0A7-F8D3-41D7-812C-AD225E00F971}" type="presParOf" srcId="{11D116EC-D628-4019-84CE-620C9910E3E9}" destId="{827A5A4B-7D83-4313-BBDC-A8D5112B99A4}" srcOrd="2" destOrd="0" presId="urn:microsoft.com/office/officeart/2005/8/layout/orgChart1"/>
    <dgm:cxn modelId="{51D4F554-A3F0-4CA2-9FAF-02F50EF25264}" type="presParOf" srcId="{F882E959-00EB-4E3F-B615-83E07F3829C2}" destId="{FCEA30AE-67B5-4420-9772-1A429A3BAC30}" srcOrd="2" destOrd="0" presId="urn:microsoft.com/office/officeart/2005/8/layout/orgChart1"/>
    <dgm:cxn modelId="{51C72DEA-3306-4447-97F4-18D379537FD1}" type="presParOf" srcId="{8A0DF775-4B46-46FE-B8B1-25277B4C1643}" destId="{A8E4C118-A689-4941-B77B-E4AF7B3320CB}" srcOrd="2" destOrd="0" presId="urn:microsoft.com/office/officeart/2005/8/layout/orgChart1"/>
    <dgm:cxn modelId="{CE63386F-A9B4-4343-B084-D81AE2FF0162}" type="presParOf" srcId="{8A0DF775-4B46-46FE-B8B1-25277B4C1643}" destId="{FD331B14-8CF6-4F46-A4D0-67CA6F1C65B4}" srcOrd="3" destOrd="0" presId="urn:microsoft.com/office/officeart/2005/8/layout/orgChart1"/>
    <dgm:cxn modelId="{951FA369-BCC8-46FB-B71A-B97871FC514B}" type="presParOf" srcId="{FD331B14-8CF6-4F46-A4D0-67CA6F1C65B4}" destId="{E33922F0-2716-4E28-A93D-BE854D742DC8}" srcOrd="0" destOrd="0" presId="urn:microsoft.com/office/officeart/2005/8/layout/orgChart1"/>
    <dgm:cxn modelId="{F0162161-BDFF-45B0-982A-7642CD8339F6}" type="presParOf" srcId="{E33922F0-2716-4E28-A93D-BE854D742DC8}" destId="{1A187CA9-2BAE-45B0-8B1E-665D55023809}" srcOrd="0" destOrd="0" presId="urn:microsoft.com/office/officeart/2005/8/layout/orgChart1"/>
    <dgm:cxn modelId="{1C0EF7F2-B7BC-4403-98C3-AD2389EDA06E}" type="presParOf" srcId="{E33922F0-2716-4E28-A93D-BE854D742DC8}" destId="{BE68FCF7-806B-40CE-B466-AAD15E5E59F9}" srcOrd="1" destOrd="0" presId="urn:microsoft.com/office/officeart/2005/8/layout/orgChart1"/>
    <dgm:cxn modelId="{47C34395-FD2C-47DD-85C6-497F00DED148}" type="presParOf" srcId="{FD331B14-8CF6-4F46-A4D0-67CA6F1C65B4}" destId="{5AC5C28C-E4C7-4F3C-AD27-88CEA5F992CA}" srcOrd="1" destOrd="0" presId="urn:microsoft.com/office/officeart/2005/8/layout/orgChart1"/>
    <dgm:cxn modelId="{6D2C39FA-D5CF-46DD-BF38-8DA066EAD62B}" type="presParOf" srcId="{5AC5C28C-E4C7-4F3C-AD27-88CEA5F992CA}" destId="{84C12120-B815-4A5D-BEC3-7DDE84EC8CF5}" srcOrd="0" destOrd="0" presId="urn:microsoft.com/office/officeart/2005/8/layout/orgChart1"/>
    <dgm:cxn modelId="{4FF2E0D6-80F5-470E-BA56-3C0D99D24E09}" type="presParOf" srcId="{5AC5C28C-E4C7-4F3C-AD27-88CEA5F992CA}" destId="{81A75D07-C930-411E-9562-0AD4935756DE}" srcOrd="1" destOrd="0" presId="urn:microsoft.com/office/officeart/2005/8/layout/orgChart1"/>
    <dgm:cxn modelId="{6912113D-A1C5-40AB-B669-E2F5DB255B4A}" type="presParOf" srcId="{81A75D07-C930-411E-9562-0AD4935756DE}" destId="{A0DD2A9F-8171-41C6-8CBD-30BFA7CF1D23}" srcOrd="0" destOrd="0" presId="urn:microsoft.com/office/officeart/2005/8/layout/orgChart1"/>
    <dgm:cxn modelId="{C161855A-0361-45BA-A4B8-B63A169C60BA}" type="presParOf" srcId="{A0DD2A9F-8171-41C6-8CBD-30BFA7CF1D23}" destId="{778E22FB-A1E2-4F82-9A91-9D1037168E27}" srcOrd="0" destOrd="0" presId="urn:microsoft.com/office/officeart/2005/8/layout/orgChart1"/>
    <dgm:cxn modelId="{B123EB34-0268-4AF5-9005-3B7D959C3278}" type="presParOf" srcId="{A0DD2A9F-8171-41C6-8CBD-30BFA7CF1D23}" destId="{EDB5E193-3D85-484D-84A3-34B7B605125C}" srcOrd="1" destOrd="0" presId="urn:microsoft.com/office/officeart/2005/8/layout/orgChart1"/>
    <dgm:cxn modelId="{ECF00633-D9FE-44EF-A5FF-953A961C2945}" type="presParOf" srcId="{81A75D07-C930-411E-9562-0AD4935756DE}" destId="{627FE8FC-3DE6-4152-B244-7039F96189EC}" srcOrd="1" destOrd="0" presId="urn:microsoft.com/office/officeart/2005/8/layout/orgChart1"/>
    <dgm:cxn modelId="{E6DF3942-E689-42D0-BD7D-0BD4D6D7D2B1}" type="presParOf" srcId="{81A75D07-C930-411E-9562-0AD4935756DE}" destId="{1B054A80-3023-46DF-9B57-A5B2BAE66089}" srcOrd="2" destOrd="0" presId="urn:microsoft.com/office/officeart/2005/8/layout/orgChart1"/>
    <dgm:cxn modelId="{0F4A0046-F66B-4677-A325-A66C0DEBFFE7}" type="presParOf" srcId="{FD331B14-8CF6-4F46-A4D0-67CA6F1C65B4}" destId="{C7426AA5-341A-427A-9296-DC255A3CF929}" srcOrd="2" destOrd="0" presId="urn:microsoft.com/office/officeart/2005/8/layout/orgChart1"/>
    <dgm:cxn modelId="{A76DC714-CDDA-44D4-9BAA-42CD8CD8BD8B}" type="presParOf" srcId="{8A0DF775-4B46-46FE-B8B1-25277B4C1643}" destId="{6407FFA2-76ED-47FC-8828-6A68A1622F83}" srcOrd="4" destOrd="0" presId="urn:microsoft.com/office/officeart/2005/8/layout/orgChart1"/>
    <dgm:cxn modelId="{5A40937C-DAA9-4A0C-A93C-98433BA591E8}" type="presParOf" srcId="{8A0DF775-4B46-46FE-B8B1-25277B4C1643}" destId="{33C3967B-9E25-4113-96C2-C2A03B3BB12F}" srcOrd="5" destOrd="0" presId="urn:microsoft.com/office/officeart/2005/8/layout/orgChart1"/>
    <dgm:cxn modelId="{86FC18C5-F6CB-4396-95E0-2D7137637F30}" type="presParOf" srcId="{33C3967B-9E25-4113-96C2-C2A03B3BB12F}" destId="{E371510E-CF1A-4578-8241-75C45A3A6CAD}" srcOrd="0" destOrd="0" presId="urn:microsoft.com/office/officeart/2005/8/layout/orgChart1"/>
    <dgm:cxn modelId="{720B5F78-1302-4BE7-AE60-4599BC6412E6}" type="presParOf" srcId="{E371510E-CF1A-4578-8241-75C45A3A6CAD}" destId="{B5B5C1B9-8A6D-4C6B-8EDA-94B97AF89111}" srcOrd="0" destOrd="0" presId="urn:microsoft.com/office/officeart/2005/8/layout/orgChart1"/>
    <dgm:cxn modelId="{C72DC03F-3A95-4AC7-8E91-3182629A372A}" type="presParOf" srcId="{E371510E-CF1A-4578-8241-75C45A3A6CAD}" destId="{55C19003-50DE-4565-A947-5B2B074C3E2E}" srcOrd="1" destOrd="0" presId="urn:microsoft.com/office/officeart/2005/8/layout/orgChart1"/>
    <dgm:cxn modelId="{C7992B61-35A2-411A-BCC1-E96B37B6D98B}" type="presParOf" srcId="{33C3967B-9E25-4113-96C2-C2A03B3BB12F}" destId="{14CDC0BE-016B-44F9-A041-FF0F753E73A1}" srcOrd="1" destOrd="0" presId="urn:microsoft.com/office/officeart/2005/8/layout/orgChart1"/>
    <dgm:cxn modelId="{AFE89E43-D364-40C9-92F0-B5BC018F2381}" type="presParOf" srcId="{14CDC0BE-016B-44F9-A041-FF0F753E73A1}" destId="{32931DC1-4F00-48A4-B79B-4DB612D668FE}" srcOrd="0" destOrd="0" presId="urn:microsoft.com/office/officeart/2005/8/layout/orgChart1"/>
    <dgm:cxn modelId="{E23ACD5A-3083-4115-A132-0759612F1501}" type="presParOf" srcId="{14CDC0BE-016B-44F9-A041-FF0F753E73A1}" destId="{D2F2FF08-4026-40E2-AC3D-D2BE96213CC5}" srcOrd="1" destOrd="0" presId="urn:microsoft.com/office/officeart/2005/8/layout/orgChart1"/>
    <dgm:cxn modelId="{3EFFE151-0ADA-4CC6-B3C7-A34D89758CF1}" type="presParOf" srcId="{D2F2FF08-4026-40E2-AC3D-D2BE96213CC5}" destId="{D0E77FDF-E8BE-423D-B775-5B7BA8370914}" srcOrd="0" destOrd="0" presId="urn:microsoft.com/office/officeart/2005/8/layout/orgChart1"/>
    <dgm:cxn modelId="{DC0B74F9-C34E-4712-A661-7409C2D25329}" type="presParOf" srcId="{D0E77FDF-E8BE-423D-B775-5B7BA8370914}" destId="{A62D88BB-C5D0-45F5-AB75-C635D4A04788}" srcOrd="0" destOrd="0" presId="urn:microsoft.com/office/officeart/2005/8/layout/orgChart1"/>
    <dgm:cxn modelId="{938EA897-5EF5-44C6-BC24-7E82052E1BF1}" type="presParOf" srcId="{D0E77FDF-E8BE-423D-B775-5B7BA8370914}" destId="{1290A032-E29E-4C59-918D-F1571D137F79}" srcOrd="1" destOrd="0" presId="urn:microsoft.com/office/officeart/2005/8/layout/orgChart1"/>
    <dgm:cxn modelId="{4F9CF16E-63F4-494C-919D-30C74DEB2920}" type="presParOf" srcId="{D2F2FF08-4026-40E2-AC3D-D2BE96213CC5}" destId="{AA0CD296-94F3-4FDF-B6E7-BA2A74D10824}" srcOrd="1" destOrd="0" presId="urn:microsoft.com/office/officeart/2005/8/layout/orgChart1"/>
    <dgm:cxn modelId="{C867C91B-90B1-4621-9F67-C87394EC0304}" type="presParOf" srcId="{D2F2FF08-4026-40E2-AC3D-D2BE96213CC5}" destId="{1ABDAF68-3BF1-45DB-B7DA-81877E8C68AC}" srcOrd="2" destOrd="0" presId="urn:microsoft.com/office/officeart/2005/8/layout/orgChart1"/>
    <dgm:cxn modelId="{624617A0-5169-44E0-8808-6CBD77A77D75}" type="presParOf" srcId="{33C3967B-9E25-4113-96C2-C2A03B3BB12F}" destId="{5E8E988F-6FA6-4A31-85D8-00FEA5D84D67}" srcOrd="2" destOrd="0" presId="urn:microsoft.com/office/officeart/2005/8/layout/orgChart1"/>
    <dgm:cxn modelId="{548F9D9F-4534-4A29-9D1B-DA782A2C965E}" type="presParOf" srcId="{C41C2B48-B0D3-4DC8-8A6F-D07CEF48CCF6}" destId="{2F8437E8-3A4B-4E00-8E65-0BD6974DD667}" srcOrd="2" destOrd="0" presId="urn:microsoft.com/office/officeart/2005/8/layout/orgChar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8DB883B-7080-41C4-99C8-A18459B0E2B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FD71CE90-EA21-41CD-B350-4F8CBC433580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sz="1800" b="1" i="0" u="none" strike="noStrike" cap="none" normalizeH="0" baseline="0" smtClean="0">
              <a:ln/>
              <a:effectLst/>
              <a:latin typeface="Segoe UI" pitchFamily="34" charset="0"/>
              <a:cs typeface="Segoe UI" pitchFamily="34" charset="0"/>
            </a:rPr>
            <a:t>ΕΠΙΣΤΗΜΟΝΙΚΑ ΠΕΔΙΑ</a:t>
          </a:r>
          <a:endParaRPr kumimoji="0" lang="el-GR" sz="1800" b="1" i="0" u="none" strike="noStrike" cap="none" normalizeH="0" baseline="0" dirty="0" smtClean="0">
            <a:ln/>
            <a:effectLst/>
            <a:latin typeface="Segoe UI" pitchFamily="34" charset="0"/>
            <a:cs typeface="Segoe UI" pitchFamily="34" charset="0"/>
          </a:endParaRPr>
        </a:p>
      </dgm:t>
    </dgm:pt>
    <dgm:pt modelId="{8EF3B5AB-CA2D-4070-8B4F-CF00EBD36E9B}" type="parTrans" cxnId="{83FB0D44-3E17-44A1-A45C-75B758F188B5}">
      <dgm:prSet/>
      <dgm:spPr/>
      <dgm:t>
        <a:bodyPr/>
        <a:lstStyle/>
        <a:p>
          <a:endParaRPr lang="el-GR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B3F649CF-2AC5-4BFE-893C-01C4FC6C90EB}" type="sibTrans" cxnId="{83FB0D44-3E17-44A1-A45C-75B758F188B5}">
      <dgm:prSet/>
      <dgm:spPr/>
      <dgm:t>
        <a:bodyPr/>
        <a:lstStyle/>
        <a:p>
          <a:endParaRPr lang="el-GR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8D48B4DB-6C7C-49C8-8848-55228B507FCE}">
      <dgm:prSet custT="1"/>
      <dgm:spPr/>
      <dgm:t>
        <a:bodyPr/>
        <a:lstStyle/>
        <a:p>
          <a:pPr marL="342900" marR="0" lvl="0" indent="-34290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sz="1400" b="1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(1)</a:t>
          </a:r>
        </a:p>
        <a:p>
          <a:pPr marL="342900" marR="0" lvl="0" indent="-34290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sz="1400" b="1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Ανθρωπιστικές Νομικές</a:t>
          </a:r>
        </a:p>
        <a:p>
          <a:pPr marL="342900" marR="0" lvl="0" indent="-34290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sz="1400" b="1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Κοινωνικές </a:t>
          </a:r>
        </a:p>
        <a:p>
          <a:pPr marL="342900" marR="0" lvl="0" indent="-34290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sz="1400" b="1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Επιστήμες</a:t>
          </a:r>
          <a:endParaRPr kumimoji="0" lang="el-GR" sz="1400" b="1" i="0" u="none" strike="noStrike" cap="none" normalizeH="0" baseline="0" dirty="0" smtClean="0">
            <a:ln/>
            <a:effectLst/>
            <a:latin typeface="Arial" charset="0"/>
            <a:cs typeface="Arial" charset="0"/>
          </a:endParaRPr>
        </a:p>
      </dgm:t>
    </dgm:pt>
    <dgm:pt modelId="{733D2C9B-B74B-4977-823C-377D117EC594}" type="parTrans" cxnId="{7EAF60EB-FCE4-4702-97F8-E761C501C157}">
      <dgm:prSet/>
      <dgm:spPr/>
      <dgm:t>
        <a:bodyPr/>
        <a:lstStyle/>
        <a:p>
          <a:endParaRPr lang="el-GR" sz="400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DE645E6C-E658-44A3-87A6-E14A26131DCC}" type="sibTrans" cxnId="{7EAF60EB-FCE4-4702-97F8-E761C501C157}">
      <dgm:prSet/>
      <dgm:spPr/>
      <dgm:t>
        <a:bodyPr/>
        <a:lstStyle/>
        <a:p>
          <a:endParaRPr lang="el-GR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4C68A6BE-17CC-43CF-8A19-89762BBBF9D3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sz="1600" b="1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(2)</a:t>
          </a: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kumimoji="0" lang="el-GR" sz="1600" b="1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Θετικές Τεχνολογικές</a:t>
          </a: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kumimoji="0" lang="el-GR" sz="1600" b="1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Επιστήμες</a:t>
          </a:r>
          <a:endParaRPr kumimoji="0" lang="el-GR" sz="1600" b="1" i="0" u="none" strike="noStrike" cap="none" normalizeH="0" baseline="0" dirty="0" smtClean="0">
            <a:ln/>
            <a:effectLst/>
            <a:latin typeface="Arial" charset="0"/>
            <a:cs typeface="Arial" charset="0"/>
          </a:endParaRPr>
        </a:p>
      </dgm:t>
    </dgm:pt>
    <dgm:pt modelId="{C5E9BF0E-8D78-4E9D-9710-D8D7A6186109}" type="parTrans" cxnId="{4B7FD6EC-DF60-47F4-BC36-B5D5999C8609}">
      <dgm:prSet/>
      <dgm:spPr/>
      <dgm:t>
        <a:bodyPr/>
        <a:lstStyle/>
        <a:p>
          <a:endParaRPr lang="el-GR" sz="400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4A6E95BA-92C5-4422-8257-0424D6386828}" type="sibTrans" cxnId="{4B7FD6EC-DF60-47F4-BC36-B5D5999C8609}">
      <dgm:prSet/>
      <dgm:spPr/>
      <dgm:t>
        <a:bodyPr/>
        <a:lstStyle/>
        <a:p>
          <a:endParaRPr lang="el-GR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AA25625F-9FEA-4786-9141-F67B2515602A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sz="1600" b="1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(4)</a:t>
          </a: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kumimoji="0" lang="el-GR" sz="1600" b="1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Επιστήμες</a:t>
          </a: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kumimoji="0" lang="el-GR" sz="1600" b="1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Εκπαίδευσης</a:t>
          </a:r>
          <a:endParaRPr kumimoji="0" lang="el-GR" sz="1600" b="1" i="0" u="none" strike="noStrike" cap="none" normalizeH="0" baseline="0" dirty="0" smtClean="0">
            <a:ln/>
            <a:effectLst/>
            <a:latin typeface="Arial" charset="0"/>
            <a:cs typeface="Arial" charset="0"/>
          </a:endParaRPr>
        </a:p>
      </dgm:t>
    </dgm:pt>
    <dgm:pt modelId="{5C36BEFE-A254-44D6-967D-82929CFEA832}" type="parTrans" cxnId="{1DB719A9-D497-4567-A49C-04CBC9DCBF7A}">
      <dgm:prSet/>
      <dgm:spPr/>
      <dgm:t>
        <a:bodyPr/>
        <a:lstStyle/>
        <a:p>
          <a:endParaRPr lang="el-GR" sz="400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038DDE49-C10D-4DC8-B6A8-5C45B52D0B96}" type="sibTrans" cxnId="{1DB719A9-D497-4567-A49C-04CBC9DCBF7A}">
      <dgm:prSet/>
      <dgm:spPr/>
      <dgm:t>
        <a:bodyPr/>
        <a:lstStyle/>
        <a:p>
          <a:endParaRPr lang="el-GR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127ABEC1-D019-49BD-8FD3-609B33C18019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sz="1600" b="1" i="0" u="none" strike="noStrike" cap="none" normalizeH="0" baseline="0" dirty="0" smtClean="0">
              <a:ln/>
              <a:effectLst/>
              <a:latin typeface="Arial" charset="0"/>
              <a:cs typeface="Arial" charset="0"/>
            </a:rPr>
            <a:t>(5)</a:t>
          </a: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kumimoji="0" lang="el-GR" sz="1600" b="1" i="0" u="none" strike="noStrike" cap="none" normalizeH="0" baseline="0" dirty="0" smtClean="0">
              <a:ln/>
              <a:effectLst/>
              <a:latin typeface="Arial" charset="0"/>
              <a:cs typeface="Arial" charset="0"/>
            </a:rPr>
            <a:t>Επιστήμες</a:t>
          </a: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kumimoji="0" lang="el-GR" sz="1600" b="1" i="0" u="none" strike="noStrike" cap="none" normalizeH="0" baseline="0" dirty="0" smtClean="0">
              <a:ln/>
              <a:effectLst/>
              <a:latin typeface="Arial" charset="0"/>
              <a:cs typeface="Arial" charset="0"/>
            </a:rPr>
            <a:t>Οικονομίας</a:t>
          </a: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kumimoji="0" lang="el-GR" sz="1600" b="1" i="0" u="none" strike="noStrike" cap="none" normalizeH="0" baseline="0" dirty="0" smtClean="0">
              <a:ln/>
              <a:effectLst/>
              <a:latin typeface="Arial" charset="0"/>
              <a:cs typeface="Arial" charset="0"/>
            </a:rPr>
            <a:t>Πληροφορικής</a:t>
          </a:r>
        </a:p>
      </dgm:t>
    </dgm:pt>
    <dgm:pt modelId="{7F3EB212-FFD6-46D0-91AD-48A6EB9C3BBE}" type="parTrans" cxnId="{3FEC2D70-DB67-4EBE-AD3D-09419D265365}">
      <dgm:prSet/>
      <dgm:spPr/>
      <dgm:t>
        <a:bodyPr/>
        <a:lstStyle/>
        <a:p>
          <a:endParaRPr lang="el-GR" sz="400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4241B715-E538-4C93-A292-2FA84E002886}" type="sibTrans" cxnId="{3FEC2D70-DB67-4EBE-AD3D-09419D265365}">
      <dgm:prSet/>
      <dgm:spPr/>
      <dgm:t>
        <a:bodyPr/>
        <a:lstStyle/>
        <a:p>
          <a:endParaRPr lang="el-GR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766F3084-81F9-48E3-9FED-DBC457AC514D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sz="1600" b="1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(3)</a:t>
          </a: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kumimoji="0" lang="el-GR" sz="1600" b="1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Επιστήμες</a:t>
          </a: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kumimoji="0" lang="el-GR" sz="1600" b="1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Υγείας </a:t>
          </a: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kumimoji="0" lang="el-GR" sz="1600" b="1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Ζωής</a:t>
          </a:r>
          <a:endParaRPr kumimoji="0" lang="el-GR" sz="1600" b="1" i="0" u="none" strike="noStrike" cap="none" normalizeH="0" baseline="0" dirty="0" smtClean="0">
            <a:ln/>
            <a:effectLst/>
            <a:latin typeface="Arial" charset="0"/>
            <a:cs typeface="Arial" charset="0"/>
          </a:endParaRPr>
        </a:p>
      </dgm:t>
    </dgm:pt>
    <dgm:pt modelId="{421D46C5-D1F0-48AA-8C78-27AB1DE1FF10}" type="sibTrans" cxnId="{5ECC8915-73A0-470C-8449-80EB77D13034}">
      <dgm:prSet/>
      <dgm:spPr/>
      <dgm:t>
        <a:bodyPr/>
        <a:lstStyle/>
        <a:p>
          <a:endParaRPr lang="el-GR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D0F80465-FF1E-4E65-8251-0DB4520FA210}" type="parTrans" cxnId="{5ECC8915-73A0-470C-8449-80EB77D13034}">
      <dgm:prSet/>
      <dgm:spPr/>
      <dgm:t>
        <a:bodyPr/>
        <a:lstStyle/>
        <a:p>
          <a:endParaRPr lang="el-GR" sz="400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24D4FBD0-BBA6-47A3-B480-24757F3799AB}" type="pres">
      <dgm:prSet presAssocID="{B8DB883B-7080-41C4-99C8-A18459B0E2B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8BF3FA6-146B-4DC1-ACD2-2975D2EE695F}" type="pres">
      <dgm:prSet presAssocID="{FD71CE90-EA21-41CD-B350-4F8CBC433580}" presName="hierRoot1" presStyleCnt="0">
        <dgm:presLayoutVars>
          <dgm:hierBranch/>
        </dgm:presLayoutVars>
      </dgm:prSet>
      <dgm:spPr/>
    </dgm:pt>
    <dgm:pt modelId="{8941BCFF-3DA4-497D-A281-11BB4C98FD47}" type="pres">
      <dgm:prSet presAssocID="{FD71CE90-EA21-41CD-B350-4F8CBC433580}" presName="rootComposite1" presStyleCnt="0"/>
      <dgm:spPr/>
    </dgm:pt>
    <dgm:pt modelId="{7316D5B9-7F4F-42AF-8327-5668A3BC2067}" type="pres">
      <dgm:prSet presAssocID="{FD71CE90-EA21-41CD-B350-4F8CBC433580}" presName="rootText1" presStyleLbl="node0" presStyleIdx="0" presStyleCnt="1" custScaleX="203892" custScaleY="180280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58F8381B-9DC6-4581-B386-6EE83100F5F5}" type="pres">
      <dgm:prSet presAssocID="{FD71CE90-EA21-41CD-B350-4F8CBC433580}" presName="rootConnector1" presStyleLbl="node1" presStyleIdx="0" presStyleCnt="0"/>
      <dgm:spPr/>
      <dgm:t>
        <a:bodyPr/>
        <a:lstStyle/>
        <a:p>
          <a:endParaRPr lang="el-GR"/>
        </a:p>
      </dgm:t>
    </dgm:pt>
    <dgm:pt modelId="{3B45079A-FE55-4FD1-82DC-3C17B8A5E4F6}" type="pres">
      <dgm:prSet presAssocID="{FD71CE90-EA21-41CD-B350-4F8CBC433580}" presName="hierChild2" presStyleCnt="0"/>
      <dgm:spPr/>
    </dgm:pt>
    <dgm:pt modelId="{DADBFA79-835D-4914-877F-72954BB0C308}" type="pres">
      <dgm:prSet presAssocID="{733D2C9B-B74B-4977-823C-377D117EC594}" presName="Name35" presStyleLbl="parChTrans1D2" presStyleIdx="0" presStyleCnt="5" custSzY="175113"/>
      <dgm:spPr/>
      <dgm:t>
        <a:bodyPr/>
        <a:lstStyle/>
        <a:p>
          <a:endParaRPr lang="el-GR"/>
        </a:p>
      </dgm:t>
    </dgm:pt>
    <dgm:pt modelId="{5CF730E9-600B-47A1-AB79-9BD595072FB7}" type="pres">
      <dgm:prSet presAssocID="{8D48B4DB-6C7C-49C8-8848-55228B507FCE}" presName="hierRoot2" presStyleCnt="0">
        <dgm:presLayoutVars>
          <dgm:hierBranch/>
        </dgm:presLayoutVars>
      </dgm:prSet>
      <dgm:spPr/>
    </dgm:pt>
    <dgm:pt modelId="{C8276915-2C1D-43B2-9EB2-A6C7E75D8CBB}" type="pres">
      <dgm:prSet presAssocID="{8D48B4DB-6C7C-49C8-8848-55228B507FCE}" presName="rootComposite" presStyleCnt="0"/>
      <dgm:spPr/>
    </dgm:pt>
    <dgm:pt modelId="{CED98F1A-C314-43FD-9953-4D1CA73301AC}" type="pres">
      <dgm:prSet presAssocID="{8D48B4DB-6C7C-49C8-8848-55228B507FCE}" presName="rootText" presStyleLbl="node2" presStyleIdx="0" presStyleCnt="5" custScaleY="34460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EC12EFE7-77DC-4E72-BF71-B145608A837F}" type="pres">
      <dgm:prSet presAssocID="{8D48B4DB-6C7C-49C8-8848-55228B507FCE}" presName="rootConnector" presStyleLbl="node2" presStyleIdx="0" presStyleCnt="5"/>
      <dgm:spPr/>
      <dgm:t>
        <a:bodyPr/>
        <a:lstStyle/>
        <a:p>
          <a:endParaRPr lang="el-GR"/>
        </a:p>
      </dgm:t>
    </dgm:pt>
    <dgm:pt modelId="{FA2D3C6B-8CB9-4641-9B7B-2920EDB8D76F}" type="pres">
      <dgm:prSet presAssocID="{8D48B4DB-6C7C-49C8-8848-55228B507FCE}" presName="hierChild4" presStyleCnt="0"/>
      <dgm:spPr/>
    </dgm:pt>
    <dgm:pt modelId="{B825F0D2-EAF3-48D6-A886-560E7F6BE7AC}" type="pres">
      <dgm:prSet presAssocID="{8D48B4DB-6C7C-49C8-8848-55228B507FCE}" presName="hierChild5" presStyleCnt="0"/>
      <dgm:spPr/>
    </dgm:pt>
    <dgm:pt modelId="{7EFEB552-C192-4DF7-B1D4-E1000847CED2}" type="pres">
      <dgm:prSet presAssocID="{C5E9BF0E-8D78-4E9D-9710-D8D7A6186109}" presName="Name35" presStyleLbl="parChTrans1D2" presStyleIdx="1" presStyleCnt="5" custSzY="175113"/>
      <dgm:spPr/>
      <dgm:t>
        <a:bodyPr/>
        <a:lstStyle/>
        <a:p>
          <a:endParaRPr lang="el-GR"/>
        </a:p>
      </dgm:t>
    </dgm:pt>
    <dgm:pt modelId="{31C79A64-873A-4A59-BAEB-55612657958A}" type="pres">
      <dgm:prSet presAssocID="{4C68A6BE-17CC-43CF-8A19-89762BBBF9D3}" presName="hierRoot2" presStyleCnt="0">
        <dgm:presLayoutVars>
          <dgm:hierBranch/>
        </dgm:presLayoutVars>
      </dgm:prSet>
      <dgm:spPr/>
    </dgm:pt>
    <dgm:pt modelId="{9407DD5B-BC0D-4E49-BFCF-73851570F611}" type="pres">
      <dgm:prSet presAssocID="{4C68A6BE-17CC-43CF-8A19-89762BBBF9D3}" presName="rootComposite" presStyleCnt="0"/>
      <dgm:spPr/>
    </dgm:pt>
    <dgm:pt modelId="{FB380564-D20A-4BC7-A13B-A815C2EE71AF}" type="pres">
      <dgm:prSet presAssocID="{4C68A6BE-17CC-43CF-8A19-89762BBBF9D3}" presName="rootText" presStyleLbl="node2" presStyleIdx="1" presStyleCnt="5" custScaleY="324259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0772E294-617A-48FC-9B3D-AB3598A487B3}" type="pres">
      <dgm:prSet presAssocID="{4C68A6BE-17CC-43CF-8A19-89762BBBF9D3}" presName="rootConnector" presStyleLbl="node2" presStyleIdx="1" presStyleCnt="5"/>
      <dgm:spPr/>
      <dgm:t>
        <a:bodyPr/>
        <a:lstStyle/>
        <a:p>
          <a:endParaRPr lang="el-GR"/>
        </a:p>
      </dgm:t>
    </dgm:pt>
    <dgm:pt modelId="{2DD78CA8-9775-484C-B6D8-BC6B28D4CADA}" type="pres">
      <dgm:prSet presAssocID="{4C68A6BE-17CC-43CF-8A19-89762BBBF9D3}" presName="hierChild4" presStyleCnt="0"/>
      <dgm:spPr/>
    </dgm:pt>
    <dgm:pt modelId="{CD52C846-000D-4650-90E7-DE473A966342}" type="pres">
      <dgm:prSet presAssocID="{4C68A6BE-17CC-43CF-8A19-89762BBBF9D3}" presName="hierChild5" presStyleCnt="0"/>
      <dgm:spPr/>
    </dgm:pt>
    <dgm:pt modelId="{AC9F4FC0-07BC-4061-A84D-5C8741E04B79}" type="pres">
      <dgm:prSet presAssocID="{D0F80465-FF1E-4E65-8251-0DB4520FA210}" presName="Name35" presStyleLbl="parChTrans1D2" presStyleIdx="2" presStyleCnt="5" custSzY="175113"/>
      <dgm:spPr/>
      <dgm:t>
        <a:bodyPr/>
        <a:lstStyle/>
        <a:p>
          <a:endParaRPr lang="el-GR"/>
        </a:p>
      </dgm:t>
    </dgm:pt>
    <dgm:pt modelId="{391C18EA-27E6-454C-B86F-A4E5C80B902D}" type="pres">
      <dgm:prSet presAssocID="{766F3084-81F9-48E3-9FED-DBC457AC514D}" presName="hierRoot2" presStyleCnt="0">
        <dgm:presLayoutVars>
          <dgm:hierBranch/>
        </dgm:presLayoutVars>
      </dgm:prSet>
      <dgm:spPr/>
    </dgm:pt>
    <dgm:pt modelId="{844B0A39-775E-4E5A-9743-3B184D7E2A65}" type="pres">
      <dgm:prSet presAssocID="{766F3084-81F9-48E3-9FED-DBC457AC514D}" presName="rootComposite" presStyleCnt="0"/>
      <dgm:spPr/>
    </dgm:pt>
    <dgm:pt modelId="{58094B90-D6D2-4842-BE8C-90042C37F609}" type="pres">
      <dgm:prSet presAssocID="{766F3084-81F9-48E3-9FED-DBC457AC514D}" presName="rootText" presStyleLbl="node2" presStyleIdx="2" presStyleCnt="5" custScaleY="334430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5B22CD4E-CE92-4FFD-86DC-A58F675BD058}" type="pres">
      <dgm:prSet presAssocID="{766F3084-81F9-48E3-9FED-DBC457AC514D}" presName="rootConnector" presStyleLbl="node2" presStyleIdx="2" presStyleCnt="5"/>
      <dgm:spPr/>
      <dgm:t>
        <a:bodyPr/>
        <a:lstStyle/>
        <a:p>
          <a:endParaRPr lang="el-GR"/>
        </a:p>
      </dgm:t>
    </dgm:pt>
    <dgm:pt modelId="{F027934E-B6CD-4CFB-8EE0-176F1264547A}" type="pres">
      <dgm:prSet presAssocID="{766F3084-81F9-48E3-9FED-DBC457AC514D}" presName="hierChild4" presStyleCnt="0"/>
      <dgm:spPr/>
    </dgm:pt>
    <dgm:pt modelId="{96FC14A9-243C-43D3-80A9-ADCA560A3B53}" type="pres">
      <dgm:prSet presAssocID="{766F3084-81F9-48E3-9FED-DBC457AC514D}" presName="hierChild5" presStyleCnt="0"/>
      <dgm:spPr/>
    </dgm:pt>
    <dgm:pt modelId="{1659280A-2BAC-4221-A6F2-8A88E24226F2}" type="pres">
      <dgm:prSet presAssocID="{5C36BEFE-A254-44D6-967D-82929CFEA832}" presName="Name35" presStyleLbl="parChTrans1D2" presStyleIdx="3" presStyleCnt="5" custSzY="175113"/>
      <dgm:spPr/>
      <dgm:t>
        <a:bodyPr/>
        <a:lstStyle/>
        <a:p>
          <a:endParaRPr lang="el-GR"/>
        </a:p>
      </dgm:t>
    </dgm:pt>
    <dgm:pt modelId="{DDC1FB2B-D67B-44A4-8DA8-73D8362BBB08}" type="pres">
      <dgm:prSet presAssocID="{AA25625F-9FEA-4786-9141-F67B2515602A}" presName="hierRoot2" presStyleCnt="0">
        <dgm:presLayoutVars>
          <dgm:hierBranch/>
        </dgm:presLayoutVars>
      </dgm:prSet>
      <dgm:spPr/>
    </dgm:pt>
    <dgm:pt modelId="{3E49C8D3-6EA7-4858-9AF8-9984DE456CA2}" type="pres">
      <dgm:prSet presAssocID="{AA25625F-9FEA-4786-9141-F67B2515602A}" presName="rootComposite" presStyleCnt="0"/>
      <dgm:spPr/>
    </dgm:pt>
    <dgm:pt modelId="{6A17D89E-E2A1-48BC-B8E8-5608D1AD3E1A}" type="pres">
      <dgm:prSet presAssocID="{AA25625F-9FEA-4786-9141-F67B2515602A}" presName="rootText" presStyleLbl="node2" presStyleIdx="3" presStyleCnt="5" custScaleY="30142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74D8CE9E-E998-4A2B-8A3F-9059AD5E78DD}" type="pres">
      <dgm:prSet presAssocID="{AA25625F-9FEA-4786-9141-F67B2515602A}" presName="rootConnector" presStyleLbl="node2" presStyleIdx="3" presStyleCnt="5"/>
      <dgm:spPr/>
      <dgm:t>
        <a:bodyPr/>
        <a:lstStyle/>
        <a:p>
          <a:endParaRPr lang="el-GR"/>
        </a:p>
      </dgm:t>
    </dgm:pt>
    <dgm:pt modelId="{E5595442-5D94-41B7-B017-AE3EE0E5A8D5}" type="pres">
      <dgm:prSet presAssocID="{AA25625F-9FEA-4786-9141-F67B2515602A}" presName="hierChild4" presStyleCnt="0"/>
      <dgm:spPr/>
    </dgm:pt>
    <dgm:pt modelId="{E28D0076-3124-45C3-A466-3DE2E9968C01}" type="pres">
      <dgm:prSet presAssocID="{AA25625F-9FEA-4786-9141-F67B2515602A}" presName="hierChild5" presStyleCnt="0"/>
      <dgm:spPr/>
    </dgm:pt>
    <dgm:pt modelId="{1CB383E2-9CC0-41BF-96EB-972BC8887C63}" type="pres">
      <dgm:prSet presAssocID="{7F3EB212-FFD6-46D0-91AD-48A6EB9C3BBE}" presName="Name35" presStyleLbl="parChTrans1D2" presStyleIdx="4" presStyleCnt="5" custSzY="175113"/>
      <dgm:spPr/>
      <dgm:t>
        <a:bodyPr/>
        <a:lstStyle/>
        <a:p>
          <a:endParaRPr lang="el-GR"/>
        </a:p>
      </dgm:t>
    </dgm:pt>
    <dgm:pt modelId="{6B1A7BD1-565D-4063-BD1B-5535C55A0255}" type="pres">
      <dgm:prSet presAssocID="{127ABEC1-D019-49BD-8FD3-609B33C18019}" presName="hierRoot2" presStyleCnt="0">
        <dgm:presLayoutVars>
          <dgm:hierBranch/>
        </dgm:presLayoutVars>
      </dgm:prSet>
      <dgm:spPr/>
    </dgm:pt>
    <dgm:pt modelId="{738B75ED-79ED-4946-BD70-62F52764DEC0}" type="pres">
      <dgm:prSet presAssocID="{127ABEC1-D019-49BD-8FD3-609B33C18019}" presName="rootComposite" presStyleCnt="0"/>
      <dgm:spPr/>
    </dgm:pt>
    <dgm:pt modelId="{412395F5-7F15-4BD9-B505-C75FFFB7D974}" type="pres">
      <dgm:prSet presAssocID="{127ABEC1-D019-49BD-8FD3-609B33C18019}" presName="rootText" presStyleLbl="node2" presStyleIdx="4" presStyleCnt="5" custScaleX="110171" custScaleY="34460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50F8CE71-E176-43A9-A828-A7B453617636}" type="pres">
      <dgm:prSet presAssocID="{127ABEC1-D019-49BD-8FD3-609B33C18019}" presName="rootConnector" presStyleLbl="node2" presStyleIdx="4" presStyleCnt="5"/>
      <dgm:spPr/>
      <dgm:t>
        <a:bodyPr/>
        <a:lstStyle/>
        <a:p>
          <a:endParaRPr lang="el-GR"/>
        </a:p>
      </dgm:t>
    </dgm:pt>
    <dgm:pt modelId="{B2FDDCBE-C350-46FC-B9A8-DCEC5D031932}" type="pres">
      <dgm:prSet presAssocID="{127ABEC1-D019-49BD-8FD3-609B33C18019}" presName="hierChild4" presStyleCnt="0"/>
      <dgm:spPr/>
    </dgm:pt>
    <dgm:pt modelId="{940C37E1-F5C6-4D3F-A79C-FB3999FB66C2}" type="pres">
      <dgm:prSet presAssocID="{127ABEC1-D019-49BD-8FD3-609B33C18019}" presName="hierChild5" presStyleCnt="0"/>
      <dgm:spPr/>
    </dgm:pt>
    <dgm:pt modelId="{82D93CD7-7E22-4E55-8795-78957BA405AB}" type="pres">
      <dgm:prSet presAssocID="{FD71CE90-EA21-41CD-B350-4F8CBC433580}" presName="hierChild3" presStyleCnt="0"/>
      <dgm:spPr/>
    </dgm:pt>
  </dgm:ptLst>
  <dgm:cxnLst>
    <dgm:cxn modelId="{48BD4B06-B8A7-4AD4-8F26-2699ED7D4EE3}" type="presOf" srcId="{5C36BEFE-A254-44D6-967D-82929CFEA832}" destId="{1659280A-2BAC-4221-A6F2-8A88E24226F2}" srcOrd="0" destOrd="0" presId="urn:microsoft.com/office/officeart/2005/8/layout/orgChart1"/>
    <dgm:cxn modelId="{FDFD1048-C837-4D14-8EAC-8201448C9E0A}" type="presOf" srcId="{4C68A6BE-17CC-43CF-8A19-89762BBBF9D3}" destId="{0772E294-617A-48FC-9B3D-AB3598A487B3}" srcOrd="1" destOrd="0" presId="urn:microsoft.com/office/officeart/2005/8/layout/orgChart1"/>
    <dgm:cxn modelId="{7895CE04-EB04-4077-8362-D0AAD22AA6BF}" type="presOf" srcId="{8D48B4DB-6C7C-49C8-8848-55228B507FCE}" destId="{CED98F1A-C314-43FD-9953-4D1CA73301AC}" srcOrd="0" destOrd="0" presId="urn:microsoft.com/office/officeart/2005/8/layout/orgChart1"/>
    <dgm:cxn modelId="{1DB719A9-D497-4567-A49C-04CBC9DCBF7A}" srcId="{FD71CE90-EA21-41CD-B350-4F8CBC433580}" destId="{AA25625F-9FEA-4786-9141-F67B2515602A}" srcOrd="3" destOrd="0" parTransId="{5C36BEFE-A254-44D6-967D-82929CFEA832}" sibTransId="{038DDE49-C10D-4DC8-B6A8-5C45B52D0B96}"/>
    <dgm:cxn modelId="{1D204F5E-8475-439B-A6FC-BA5CBE365ADD}" type="presOf" srcId="{4C68A6BE-17CC-43CF-8A19-89762BBBF9D3}" destId="{FB380564-D20A-4BC7-A13B-A815C2EE71AF}" srcOrd="0" destOrd="0" presId="urn:microsoft.com/office/officeart/2005/8/layout/orgChart1"/>
    <dgm:cxn modelId="{FBF81704-6316-430C-90BF-8A65236F389A}" type="presOf" srcId="{AA25625F-9FEA-4786-9141-F67B2515602A}" destId="{6A17D89E-E2A1-48BC-B8E8-5608D1AD3E1A}" srcOrd="0" destOrd="0" presId="urn:microsoft.com/office/officeart/2005/8/layout/orgChart1"/>
    <dgm:cxn modelId="{2E40799B-7129-40BE-B711-3BAE70B6B7A5}" type="presOf" srcId="{8D48B4DB-6C7C-49C8-8848-55228B507FCE}" destId="{EC12EFE7-77DC-4E72-BF71-B145608A837F}" srcOrd="1" destOrd="0" presId="urn:microsoft.com/office/officeart/2005/8/layout/orgChart1"/>
    <dgm:cxn modelId="{7EAF60EB-FCE4-4702-97F8-E761C501C157}" srcId="{FD71CE90-EA21-41CD-B350-4F8CBC433580}" destId="{8D48B4DB-6C7C-49C8-8848-55228B507FCE}" srcOrd="0" destOrd="0" parTransId="{733D2C9B-B74B-4977-823C-377D117EC594}" sibTransId="{DE645E6C-E658-44A3-87A6-E14A26131DCC}"/>
    <dgm:cxn modelId="{44EB830A-2ED8-4692-BED3-8E7C9413C0A0}" type="presOf" srcId="{D0F80465-FF1E-4E65-8251-0DB4520FA210}" destId="{AC9F4FC0-07BC-4061-A84D-5C8741E04B79}" srcOrd="0" destOrd="0" presId="urn:microsoft.com/office/officeart/2005/8/layout/orgChart1"/>
    <dgm:cxn modelId="{4B7FD6EC-DF60-47F4-BC36-B5D5999C8609}" srcId="{FD71CE90-EA21-41CD-B350-4F8CBC433580}" destId="{4C68A6BE-17CC-43CF-8A19-89762BBBF9D3}" srcOrd="1" destOrd="0" parTransId="{C5E9BF0E-8D78-4E9D-9710-D8D7A6186109}" sibTransId="{4A6E95BA-92C5-4422-8257-0424D6386828}"/>
    <dgm:cxn modelId="{3FEC2D70-DB67-4EBE-AD3D-09419D265365}" srcId="{FD71CE90-EA21-41CD-B350-4F8CBC433580}" destId="{127ABEC1-D019-49BD-8FD3-609B33C18019}" srcOrd="4" destOrd="0" parTransId="{7F3EB212-FFD6-46D0-91AD-48A6EB9C3BBE}" sibTransId="{4241B715-E538-4C93-A292-2FA84E002886}"/>
    <dgm:cxn modelId="{CC729DED-9617-48E8-8766-EBBFB2C528D1}" type="presOf" srcId="{AA25625F-9FEA-4786-9141-F67B2515602A}" destId="{74D8CE9E-E998-4A2B-8A3F-9059AD5E78DD}" srcOrd="1" destOrd="0" presId="urn:microsoft.com/office/officeart/2005/8/layout/orgChart1"/>
    <dgm:cxn modelId="{8900F2D1-0BBA-4189-948F-7E0ECE63408E}" type="presOf" srcId="{766F3084-81F9-48E3-9FED-DBC457AC514D}" destId="{58094B90-D6D2-4842-BE8C-90042C37F609}" srcOrd="0" destOrd="0" presId="urn:microsoft.com/office/officeart/2005/8/layout/orgChart1"/>
    <dgm:cxn modelId="{03A6D925-430F-4C20-A893-30C66748943C}" type="presOf" srcId="{FD71CE90-EA21-41CD-B350-4F8CBC433580}" destId="{58F8381B-9DC6-4581-B386-6EE83100F5F5}" srcOrd="1" destOrd="0" presId="urn:microsoft.com/office/officeart/2005/8/layout/orgChart1"/>
    <dgm:cxn modelId="{83FB0D44-3E17-44A1-A45C-75B758F188B5}" srcId="{B8DB883B-7080-41C4-99C8-A18459B0E2B0}" destId="{FD71CE90-EA21-41CD-B350-4F8CBC433580}" srcOrd="0" destOrd="0" parTransId="{8EF3B5AB-CA2D-4070-8B4F-CF00EBD36E9B}" sibTransId="{B3F649CF-2AC5-4BFE-893C-01C4FC6C90EB}"/>
    <dgm:cxn modelId="{23431187-A366-40B7-9DCC-2258A8BA2A4B}" type="presOf" srcId="{733D2C9B-B74B-4977-823C-377D117EC594}" destId="{DADBFA79-835D-4914-877F-72954BB0C308}" srcOrd="0" destOrd="0" presId="urn:microsoft.com/office/officeart/2005/8/layout/orgChart1"/>
    <dgm:cxn modelId="{5ECC8915-73A0-470C-8449-80EB77D13034}" srcId="{FD71CE90-EA21-41CD-B350-4F8CBC433580}" destId="{766F3084-81F9-48E3-9FED-DBC457AC514D}" srcOrd="2" destOrd="0" parTransId="{D0F80465-FF1E-4E65-8251-0DB4520FA210}" sibTransId="{421D46C5-D1F0-48AA-8C78-27AB1DE1FF10}"/>
    <dgm:cxn modelId="{BFEB198D-E121-4701-9C1C-1BA3E615DB76}" type="presOf" srcId="{C5E9BF0E-8D78-4E9D-9710-D8D7A6186109}" destId="{7EFEB552-C192-4DF7-B1D4-E1000847CED2}" srcOrd="0" destOrd="0" presId="urn:microsoft.com/office/officeart/2005/8/layout/orgChart1"/>
    <dgm:cxn modelId="{84D2682F-7872-4D2B-86A5-E3DB65B5B73B}" type="presOf" srcId="{127ABEC1-D019-49BD-8FD3-609B33C18019}" destId="{412395F5-7F15-4BD9-B505-C75FFFB7D974}" srcOrd="0" destOrd="0" presId="urn:microsoft.com/office/officeart/2005/8/layout/orgChart1"/>
    <dgm:cxn modelId="{A747F731-E796-4859-856F-4EEC986E3541}" type="presOf" srcId="{FD71CE90-EA21-41CD-B350-4F8CBC433580}" destId="{7316D5B9-7F4F-42AF-8327-5668A3BC2067}" srcOrd="0" destOrd="0" presId="urn:microsoft.com/office/officeart/2005/8/layout/orgChart1"/>
    <dgm:cxn modelId="{F0710996-C8E4-49DA-B7F6-DB29BFECC01B}" type="presOf" srcId="{766F3084-81F9-48E3-9FED-DBC457AC514D}" destId="{5B22CD4E-CE92-4FFD-86DC-A58F675BD058}" srcOrd="1" destOrd="0" presId="urn:microsoft.com/office/officeart/2005/8/layout/orgChart1"/>
    <dgm:cxn modelId="{1F61E152-741A-4ECE-AB2E-8396F9222F07}" type="presOf" srcId="{7F3EB212-FFD6-46D0-91AD-48A6EB9C3BBE}" destId="{1CB383E2-9CC0-41BF-96EB-972BC8887C63}" srcOrd="0" destOrd="0" presId="urn:microsoft.com/office/officeart/2005/8/layout/orgChart1"/>
    <dgm:cxn modelId="{24EF9C82-2C17-4A3F-847F-5757427BDBCD}" type="presOf" srcId="{B8DB883B-7080-41C4-99C8-A18459B0E2B0}" destId="{24D4FBD0-BBA6-47A3-B480-24757F3799AB}" srcOrd="0" destOrd="0" presId="urn:microsoft.com/office/officeart/2005/8/layout/orgChart1"/>
    <dgm:cxn modelId="{4D692B72-C856-4FBE-9A19-D5FCC4FB1BB0}" type="presOf" srcId="{127ABEC1-D019-49BD-8FD3-609B33C18019}" destId="{50F8CE71-E176-43A9-A828-A7B453617636}" srcOrd="1" destOrd="0" presId="urn:microsoft.com/office/officeart/2005/8/layout/orgChart1"/>
    <dgm:cxn modelId="{F9A16867-96A1-44B7-AE2D-98640285BA58}" type="presParOf" srcId="{24D4FBD0-BBA6-47A3-B480-24757F3799AB}" destId="{98BF3FA6-146B-4DC1-ACD2-2975D2EE695F}" srcOrd="0" destOrd="0" presId="urn:microsoft.com/office/officeart/2005/8/layout/orgChart1"/>
    <dgm:cxn modelId="{A153B72B-9A9A-4269-BCDB-5ADDD8A0CA7D}" type="presParOf" srcId="{98BF3FA6-146B-4DC1-ACD2-2975D2EE695F}" destId="{8941BCFF-3DA4-497D-A281-11BB4C98FD47}" srcOrd="0" destOrd="0" presId="urn:microsoft.com/office/officeart/2005/8/layout/orgChart1"/>
    <dgm:cxn modelId="{68A2275F-7329-4740-99BE-5A7A99860E5D}" type="presParOf" srcId="{8941BCFF-3DA4-497D-A281-11BB4C98FD47}" destId="{7316D5B9-7F4F-42AF-8327-5668A3BC2067}" srcOrd="0" destOrd="0" presId="urn:microsoft.com/office/officeart/2005/8/layout/orgChart1"/>
    <dgm:cxn modelId="{269755A0-BC43-4516-A78A-4BA97DBD4EEC}" type="presParOf" srcId="{8941BCFF-3DA4-497D-A281-11BB4C98FD47}" destId="{58F8381B-9DC6-4581-B386-6EE83100F5F5}" srcOrd="1" destOrd="0" presId="urn:microsoft.com/office/officeart/2005/8/layout/orgChart1"/>
    <dgm:cxn modelId="{524DEF54-20B1-4B9C-8A1F-25B84BC6E1EF}" type="presParOf" srcId="{98BF3FA6-146B-4DC1-ACD2-2975D2EE695F}" destId="{3B45079A-FE55-4FD1-82DC-3C17B8A5E4F6}" srcOrd="1" destOrd="0" presId="urn:microsoft.com/office/officeart/2005/8/layout/orgChart1"/>
    <dgm:cxn modelId="{F749BA96-D436-40E4-9114-D073B6E361E6}" type="presParOf" srcId="{3B45079A-FE55-4FD1-82DC-3C17B8A5E4F6}" destId="{DADBFA79-835D-4914-877F-72954BB0C308}" srcOrd="0" destOrd="0" presId="urn:microsoft.com/office/officeart/2005/8/layout/orgChart1"/>
    <dgm:cxn modelId="{20B0BA56-0814-4616-A458-49B48FBC9E8B}" type="presParOf" srcId="{3B45079A-FE55-4FD1-82DC-3C17B8A5E4F6}" destId="{5CF730E9-600B-47A1-AB79-9BD595072FB7}" srcOrd="1" destOrd="0" presId="urn:microsoft.com/office/officeart/2005/8/layout/orgChart1"/>
    <dgm:cxn modelId="{3B10E3CA-E714-425C-ADF9-1134FA88DA8D}" type="presParOf" srcId="{5CF730E9-600B-47A1-AB79-9BD595072FB7}" destId="{C8276915-2C1D-43B2-9EB2-A6C7E75D8CBB}" srcOrd="0" destOrd="0" presId="urn:microsoft.com/office/officeart/2005/8/layout/orgChart1"/>
    <dgm:cxn modelId="{776C5E06-1B2C-45FB-ADD3-E6E2D9F6DC11}" type="presParOf" srcId="{C8276915-2C1D-43B2-9EB2-A6C7E75D8CBB}" destId="{CED98F1A-C314-43FD-9953-4D1CA73301AC}" srcOrd="0" destOrd="0" presId="urn:microsoft.com/office/officeart/2005/8/layout/orgChart1"/>
    <dgm:cxn modelId="{5739404C-D3BE-4692-8D51-55FF3458070A}" type="presParOf" srcId="{C8276915-2C1D-43B2-9EB2-A6C7E75D8CBB}" destId="{EC12EFE7-77DC-4E72-BF71-B145608A837F}" srcOrd="1" destOrd="0" presId="urn:microsoft.com/office/officeart/2005/8/layout/orgChart1"/>
    <dgm:cxn modelId="{DFB05ACD-F690-419E-A579-DDAABBB38BC4}" type="presParOf" srcId="{5CF730E9-600B-47A1-AB79-9BD595072FB7}" destId="{FA2D3C6B-8CB9-4641-9B7B-2920EDB8D76F}" srcOrd="1" destOrd="0" presId="urn:microsoft.com/office/officeart/2005/8/layout/orgChart1"/>
    <dgm:cxn modelId="{3584658B-E564-4024-83B7-70F49F491FBE}" type="presParOf" srcId="{5CF730E9-600B-47A1-AB79-9BD595072FB7}" destId="{B825F0D2-EAF3-48D6-A886-560E7F6BE7AC}" srcOrd="2" destOrd="0" presId="urn:microsoft.com/office/officeart/2005/8/layout/orgChart1"/>
    <dgm:cxn modelId="{6EB08EA4-CD58-47EC-913C-ABA276D389AF}" type="presParOf" srcId="{3B45079A-FE55-4FD1-82DC-3C17B8A5E4F6}" destId="{7EFEB552-C192-4DF7-B1D4-E1000847CED2}" srcOrd="2" destOrd="0" presId="urn:microsoft.com/office/officeart/2005/8/layout/orgChart1"/>
    <dgm:cxn modelId="{938A10B5-F900-4EEF-A582-B3AAAB8A7398}" type="presParOf" srcId="{3B45079A-FE55-4FD1-82DC-3C17B8A5E4F6}" destId="{31C79A64-873A-4A59-BAEB-55612657958A}" srcOrd="3" destOrd="0" presId="urn:microsoft.com/office/officeart/2005/8/layout/orgChart1"/>
    <dgm:cxn modelId="{FDB2684C-6908-4E80-A2D7-2E60380F8709}" type="presParOf" srcId="{31C79A64-873A-4A59-BAEB-55612657958A}" destId="{9407DD5B-BC0D-4E49-BFCF-73851570F611}" srcOrd="0" destOrd="0" presId="urn:microsoft.com/office/officeart/2005/8/layout/orgChart1"/>
    <dgm:cxn modelId="{23904080-AE6B-4AAE-82D6-8EF5AC2A5AA3}" type="presParOf" srcId="{9407DD5B-BC0D-4E49-BFCF-73851570F611}" destId="{FB380564-D20A-4BC7-A13B-A815C2EE71AF}" srcOrd="0" destOrd="0" presId="urn:microsoft.com/office/officeart/2005/8/layout/orgChart1"/>
    <dgm:cxn modelId="{61DFD9BD-51AD-4D13-9409-6933934F7A7D}" type="presParOf" srcId="{9407DD5B-BC0D-4E49-BFCF-73851570F611}" destId="{0772E294-617A-48FC-9B3D-AB3598A487B3}" srcOrd="1" destOrd="0" presId="urn:microsoft.com/office/officeart/2005/8/layout/orgChart1"/>
    <dgm:cxn modelId="{5D0410E7-5E2A-4518-B3B2-5471EE41AF41}" type="presParOf" srcId="{31C79A64-873A-4A59-BAEB-55612657958A}" destId="{2DD78CA8-9775-484C-B6D8-BC6B28D4CADA}" srcOrd="1" destOrd="0" presId="urn:microsoft.com/office/officeart/2005/8/layout/orgChart1"/>
    <dgm:cxn modelId="{3775D072-279B-4ADA-B69E-774DFF198232}" type="presParOf" srcId="{31C79A64-873A-4A59-BAEB-55612657958A}" destId="{CD52C846-000D-4650-90E7-DE473A966342}" srcOrd="2" destOrd="0" presId="urn:microsoft.com/office/officeart/2005/8/layout/orgChart1"/>
    <dgm:cxn modelId="{5FF83443-0D58-4F6B-84DF-6BFA2B6B6636}" type="presParOf" srcId="{3B45079A-FE55-4FD1-82DC-3C17B8A5E4F6}" destId="{AC9F4FC0-07BC-4061-A84D-5C8741E04B79}" srcOrd="4" destOrd="0" presId="urn:microsoft.com/office/officeart/2005/8/layout/orgChart1"/>
    <dgm:cxn modelId="{5D030898-9588-44A1-B823-E38BD1E911B4}" type="presParOf" srcId="{3B45079A-FE55-4FD1-82DC-3C17B8A5E4F6}" destId="{391C18EA-27E6-454C-B86F-A4E5C80B902D}" srcOrd="5" destOrd="0" presId="urn:microsoft.com/office/officeart/2005/8/layout/orgChart1"/>
    <dgm:cxn modelId="{4CB33891-9C3C-4155-AAEB-6CB4E0340E27}" type="presParOf" srcId="{391C18EA-27E6-454C-B86F-A4E5C80B902D}" destId="{844B0A39-775E-4E5A-9743-3B184D7E2A65}" srcOrd="0" destOrd="0" presId="urn:microsoft.com/office/officeart/2005/8/layout/orgChart1"/>
    <dgm:cxn modelId="{4EEBABF2-B83E-442C-A547-9ECF57D66554}" type="presParOf" srcId="{844B0A39-775E-4E5A-9743-3B184D7E2A65}" destId="{58094B90-D6D2-4842-BE8C-90042C37F609}" srcOrd="0" destOrd="0" presId="urn:microsoft.com/office/officeart/2005/8/layout/orgChart1"/>
    <dgm:cxn modelId="{507442DA-0D3D-4D0A-B596-B37261E51F97}" type="presParOf" srcId="{844B0A39-775E-4E5A-9743-3B184D7E2A65}" destId="{5B22CD4E-CE92-4FFD-86DC-A58F675BD058}" srcOrd="1" destOrd="0" presId="urn:microsoft.com/office/officeart/2005/8/layout/orgChart1"/>
    <dgm:cxn modelId="{4DDA8502-7DE6-4545-A491-D490459A72D7}" type="presParOf" srcId="{391C18EA-27E6-454C-B86F-A4E5C80B902D}" destId="{F027934E-B6CD-4CFB-8EE0-176F1264547A}" srcOrd="1" destOrd="0" presId="urn:microsoft.com/office/officeart/2005/8/layout/orgChart1"/>
    <dgm:cxn modelId="{CD80B9A2-4010-451B-AFB3-D2F5A7AD650A}" type="presParOf" srcId="{391C18EA-27E6-454C-B86F-A4E5C80B902D}" destId="{96FC14A9-243C-43D3-80A9-ADCA560A3B53}" srcOrd="2" destOrd="0" presId="urn:microsoft.com/office/officeart/2005/8/layout/orgChart1"/>
    <dgm:cxn modelId="{EFEF26D1-3EEE-479F-8C70-5A21CE00746F}" type="presParOf" srcId="{3B45079A-FE55-4FD1-82DC-3C17B8A5E4F6}" destId="{1659280A-2BAC-4221-A6F2-8A88E24226F2}" srcOrd="6" destOrd="0" presId="urn:microsoft.com/office/officeart/2005/8/layout/orgChart1"/>
    <dgm:cxn modelId="{B54D5351-595D-40A8-9D34-A1A5D2C91A26}" type="presParOf" srcId="{3B45079A-FE55-4FD1-82DC-3C17B8A5E4F6}" destId="{DDC1FB2B-D67B-44A4-8DA8-73D8362BBB08}" srcOrd="7" destOrd="0" presId="urn:microsoft.com/office/officeart/2005/8/layout/orgChart1"/>
    <dgm:cxn modelId="{4C33DD3B-803F-4408-81D8-9DB054924CE5}" type="presParOf" srcId="{DDC1FB2B-D67B-44A4-8DA8-73D8362BBB08}" destId="{3E49C8D3-6EA7-4858-9AF8-9984DE456CA2}" srcOrd="0" destOrd="0" presId="urn:microsoft.com/office/officeart/2005/8/layout/orgChart1"/>
    <dgm:cxn modelId="{0F2584A7-2727-45A3-931F-31EE538C297C}" type="presParOf" srcId="{3E49C8D3-6EA7-4858-9AF8-9984DE456CA2}" destId="{6A17D89E-E2A1-48BC-B8E8-5608D1AD3E1A}" srcOrd="0" destOrd="0" presId="urn:microsoft.com/office/officeart/2005/8/layout/orgChart1"/>
    <dgm:cxn modelId="{CFAD9A78-66DF-445F-9C05-1F4C12312403}" type="presParOf" srcId="{3E49C8D3-6EA7-4858-9AF8-9984DE456CA2}" destId="{74D8CE9E-E998-4A2B-8A3F-9059AD5E78DD}" srcOrd="1" destOrd="0" presId="urn:microsoft.com/office/officeart/2005/8/layout/orgChart1"/>
    <dgm:cxn modelId="{9B9E05B2-076C-4980-91CA-834F2890128C}" type="presParOf" srcId="{DDC1FB2B-D67B-44A4-8DA8-73D8362BBB08}" destId="{E5595442-5D94-41B7-B017-AE3EE0E5A8D5}" srcOrd="1" destOrd="0" presId="urn:microsoft.com/office/officeart/2005/8/layout/orgChart1"/>
    <dgm:cxn modelId="{ED259CA0-A92B-4FEF-A544-73408DB9E087}" type="presParOf" srcId="{DDC1FB2B-D67B-44A4-8DA8-73D8362BBB08}" destId="{E28D0076-3124-45C3-A466-3DE2E9968C01}" srcOrd="2" destOrd="0" presId="urn:microsoft.com/office/officeart/2005/8/layout/orgChart1"/>
    <dgm:cxn modelId="{3A1E4D94-0AD0-4D46-B43F-458C6254214E}" type="presParOf" srcId="{3B45079A-FE55-4FD1-82DC-3C17B8A5E4F6}" destId="{1CB383E2-9CC0-41BF-96EB-972BC8887C63}" srcOrd="8" destOrd="0" presId="urn:microsoft.com/office/officeart/2005/8/layout/orgChart1"/>
    <dgm:cxn modelId="{5C9D374F-2B38-4291-B789-5DFA62A1106E}" type="presParOf" srcId="{3B45079A-FE55-4FD1-82DC-3C17B8A5E4F6}" destId="{6B1A7BD1-565D-4063-BD1B-5535C55A0255}" srcOrd="9" destOrd="0" presId="urn:microsoft.com/office/officeart/2005/8/layout/orgChart1"/>
    <dgm:cxn modelId="{D80165B9-A42A-4A5C-8D31-700C8E5E4FC6}" type="presParOf" srcId="{6B1A7BD1-565D-4063-BD1B-5535C55A0255}" destId="{738B75ED-79ED-4946-BD70-62F52764DEC0}" srcOrd="0" destOrd="0" presId="urn:microsoft.com/office/officeart/2005/8/layout/orgChart1"/>
    <dgm:cxn modelId="{7BE2DCBA-E034-4A68-9179-138F5A5B83B7}" type="presParOf" srcId="{738B75ED-79ED-4946-BD70-62F52764DEC0}" destId="{412395F5-7F15-4BD9-B505-C75FFFB7D974}" srcOrd="0" destOrd="0" presId="urn:microsoft.com/office/officeart/2005/8/layout/orgChart1"/>
    <dgm:cxn modelId="{3DB62688-FD63-44D9-B97B-EB310742F55E}" type="presParOf" srcId="{738B75ED-79ED-4946-BD70-62F52764DEC0}" destId="{50F8CE71-E176-43A9-A828-A7B453617636}" srcOrd="1" destOrd="0" presId="urn:microsoft.com/office/officeart/2005/8/layout/orgChart1"/>
    <dgm:cxn modelId="{0F9079D2-071B-4FEF-B00B-F887A77A44E1}" type="presParOf" srcId="{6B1A7BD1-565D-4063-BD1B-5535C55A0255}" destId="{B2FDDCBE-C350-46FC-B9A8-DCEC5D031932}" srcOrd="1" destOrd="0" presId="urn:microsoft.com/office/officeart/2005/8/layout/orgChart1"/>
    <dgm:cxn modelId="{44167F89-622B-4E7D-B81F-94449D2F30B0}" type="presParOf" srcId="{6B1A7BD1-565D-4063-BD1B-5535C55A0255}" destId="{940C37E1-F5C6-4D3F-A79C-FB3999FB66C2}" srcOrd="2" destOrd="0" presId="urn:microsoft.com/office/officeart/2005/8/layout/orgChart1"/>
    <dgm:cxn modelId="{732A9767-5022-4B31-AEC5-6D7EF2D8AFC3}" type="presParOf" srcId="{98BF3FA6-146B-4DC1-ACD2-2975D2EE695F}" destId="{82D93CD7-7E22-4E55-8795-78957BA405AB}" srcOrd="2" destOrd="0" presId="urn:microsoft.com/office/officeart/2005/8/layout/orgChar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5744567-D43D-4D6B-95DB-6DDD9F4A3331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</dgm:pt>
    <dgm:pt modelId="{C9C98B34-F844-48E3-BFDA-185ED9792FF4}">
      <dgm:prSet/>
      <dgm:spPr/>
      <dgm:t>
        <a:bodyPr/>
        <a:lstStyle/>
        <a:p>
          <a:pPr marL="342900" marR="0" lvl="0" indent="-34290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AutoNum type="arabicPeriod"/>
            <a:tabLst/>
          </a:pPr>
          <a:r>
            <a:rPr kumimoji="0" lang="el-GR" b="0" i="0" u="none" strike="noStrike" cap="none" normalizeH="0" baseline="0" dirty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  <a:t>ΑΡΧΑΙΑ ΟΠ</a:t>
          </a:r>
        </a:p>
        <a:p>
          <a:pPr marL="342900" marR="0" lvl="0" indent="-34290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AutoNum type="arabicPeriod"/>
            <a:tabLst/>
          </a:pPr>
          <a:r>
            <a:rPr kumimoji="0" lang="el-GR" b="0" i="0" u="none" strike="noStrike" cap="none" normalizeH="0" baseline="0" dirty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  <a:t>ΙΣΤΟΡΙΑ ΟΠ</a:t>
          </a:r>
        </a:p>
        <a:p>
          <a:pPr marL="342900" marR="0" lvl="0" indent="-34290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AutoNum type="arabicPeriod"/>
            <a:tabLst/>
          </a:pPr>
          <a:r>
            <a:rPr kumimoji="0" lang="el-GR" b="0" i="0" u="none" strike="noStrike" cap="none" normalizeH="0" baseline="0" dirty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  <a:t>Ν. ΓΛΩΣΣΑ ΓΠ</a:t>
          </a:r>
        </a:p>
      </dgm:t>
    </dgm:pt>
    <dgm:pt modelId="{F5D8AA36-9C45-4B41-A4F7-6F057E907B40}" type="parTrans" cxnId="{08F2736D-B6B2-4AD2-B22B-D83A408F0148}">
      <dgm:prSet/>
      <dgm:spPr/>
      <dgm:t>
        <a:bodyPr/>
        <a:lstStyle/>
        <a:p>
          <a:endParaRPr lang="el-GR"/>
        </a:p>
      </dgm:t>
    </dgm:pt>
    <dgm:pt modelId="{0277B35B-B686-4BDD-8AF2-36240459166A}" type="sibTrans" cxnId="{08F2736D-B6B2-4AD2-B22B-D83A408F0148}">
      <dgm:prSet/>
      <dgm:spPr/>
      <dgm:t>
        <a:bodyPr/>
        <a:lstStyle/>
        <a:p>
          <a:endParaRPr lang="el-GR"/>
        </a:p>
      </dgm:t>
    </dgm:pt>
    <dgm:pt modelId="{47FE83D8-0C46-43D5-970E-F7CEE201D6F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b="0" i="0" u="none" strike="noStrike" cap="none" normalizeH="0" baseline="0" dirty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  <a:t>+ ΛΑΤΙΝΙΚΑ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l-GR" b="0" i="0" u="none" strike="noStrike" cap="none" normalizeH="0" baseline="0" dirty="0" smtClean="0">
            <a:ln/>
            <a:solidFill>
              <a:schemeClr val="tx1">
                <a:lumMod val="95000"/>
                <a:lumOff val="5000"/>
              </a:schemeClr>
            </a:solidFill>
            <a:effectLst/>
            <a:latin typeface="Segoe UI" pitchFamily="34" charset="0"/>
            <a:cs typeface="Segoe UI" pitchFamily="34" charset="0"/>
          </a:endParaRPr>
        </a:p>
      </dgm:t>
    </dgm:pt>
    <dgm:pt modelId="{4CCB5DEB-2DB3-4F43-8A45-FB50B9FC6A2C}" type="parTrans" cxnId="{19AB04CB-76AE-447C-832E-BB37E7894A26}">
      <dgm:prSet/>
      <dgm:spPr/>
      <dgm:t>
        <a:bodyPr/>
        <a:lstStyle/>
        <a:p>
          <a:endParaRPr lang="el-GR">
            <a:solidFill>
              <a:schemeClr val="tx1">
                <a:lumMod val="95000"/>
                <a:lumOff val="5000"/>
              </a:schemeClr>
            </a:solidFill>
            <a:latin typeface="Segoe UI" pitchFamily="34" charset="0"/>
            <a:cs typeface="Segoe UI" pitchFamily="34" charset="0"/>
          </a:endParaRPr>
        </a:p>
      </dgm:t>
    </dgm:pt>
    <dgm:pt modelId="{E9730517-771A-4D1A-8D42-6BAB3D5C3320}" type="sibTrans" cxnId="{19AB04CB-76AE-447C-832E-BB37E7894A26}">
      <dgm:prSet/>
      <dgm:spPr/>
      <dgm:t>
        <a:bodyPr/>
        <a:lstStyle/>
        <a:p>
          <a:endParaRPr lang="el-GR"/>
        </a:p>
      </dgm:t>
    </dgm:pt>
    <dgm:pt modelId="{ECDD3B02-8193-46B9-9DF7-F822345995C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el-GR" b="1" dirty="0" smtClean="0">
              <a:solidFill>
                <a:schemeClr val="tx1">
                  <a:lumMod val="95000"/>
                  <a:lumOff val="5000"/>
                </a:schemeClr>
              </a:solidFill>
              <a:latin typeface="Segoe UI" pitchFamily="34" charset="0"/>
              <a:cs typeface="Segoe UI" pitchFamily="34" charset="0"/>
            </a:rPr>
            <a:t>1</a:t>
          </a:r>
          <a:r>
            <a:rPr lang="el-GR" b="1" baseline="30000" dirty="0" smtClean="0">
              <a:solidFill>
                <a:schemeClr val="tx1">
                  <a:lumMod val="95000"/>
                  <a:lumOff val="5000"/>
                </a:schemeClr>
              </a:solidFill>
              <a:latin typeface="Segoe UI" pitchFamily="34" charset="0"/>
              <a:cs typeface="Segoe UI" pitchFamily="34" charset="0"/>
            </a:rPr>
            <a:t>Ο</a:t>
          </a:r>
          <a:r>
            <a:rPr lang="el-GR" b="1" dirty="0" smtClean="0">
              <a:solidFill>
                <a:schemeClr val="tx1">
                  <a:lumMod val="95000"/>
                  <a:lumOff val="5000"/>
                </a:schemeClr>
              </a:solidFill>
              <a:latin typeface="Segoe UI" pitchFamily="34" charset="0"/>
              <a:cs typeface="Segoe UI" pitchFamily="34" charset="0"/>
            </a:rPr>
            <a:t> ΕΠ. ΠΕΔΙΟ</a:t>
          </a:r>
          <a:r>
            <a:rPr lang="el-GR" dirty="0" smtClean="0">
              <a:solidFill>
                <a:schemeClr val="tx1">
                  <a:lumMod val="95000"/>
                  <a:lumOff val="5000"/>
                </a:schemeClr>
              </a:solidFill>
              <a:latin typeface="Segoe UI" pitchFamily="34" charset="0"/>
              <a:cs typeface="Segoe UI" pitchFamily="34" charset="0"/>
            </a:rPr>
            <a:t/>
          </a:r>
          <a:br>
            <a:rPr lang="el-GR" dirty="0" smtClean="0">
              <a:solidFill>
                <a:schemeClr val="tx1">
                  <a:lumMod val="95000"/>
                  <a:lumOff val="5000"/>
                </a:schemeClr>
              </a:solidFill>
              <a:latin typeface="Segoe UI" pitchFamily="34" charset="0"/>
              <a:cs typeface="Segoe UI" pitchFamily="34" charset="0"/>
            </a:rPr>
          </a:br>
          <a:r>
            <a:rPr lang="el-GR" dirty="0" smtClean="0">
              <a:solidFill>
                <a:schemeClr val="tx1">
                  <a:lumMod val="95000"/>
                  <a:lumOff val="5000"/>
                </a:schemeClr>
              </a:solidFill>
              <a:latin typeface="Segoe UI" pitchFamily="34" charset="0"/>
              <a:cs typeface="Segoe UI" pitchFamily="34" charset="0"/>
            </a:rPr>
            <a:t> ΑΝΘΡΩΠΙΣΤΙΚΕΣ</a:t>
          </a:r>
          <a:br>
            <a:rPr lang="el-GR" dirty="0" smtClean="0">
              <a:solidFill>
                <a:schemeClr val="tx1">
                  <a:lumMod val="95000"/>
                  <a:lumOff val="5000"/>
                </a:schemeClr>
              </a:solidFill>
              <a:latin typeface="Segoe UI" pitchFamily="34" charset="0"/>
              <a:cs typeface="Segoe UI" pitchFamily="34" charset="0"/>
            </a:rPr>
          </a:br>
          <a:r>
            <a:rPr lang="el-GR" dirty="0" smtClean="0">
              <a:solidFill>
                <a:schemeClr val="tx1">
                  <a:lumMod val="95000"/>
                  <a:lumOff val="5000"/>
                </a:schemeClr>
              </a:solidFill>
              <a:latin typeface="Segoe UI" pitchFamily="34" charset="0"/>
              <a:cs typeface="Segoe UI" pitchFamily="34" charset="0"/>
            </a:rPr>
            <a:t>ΝΟΜΙΚΕΣ</a:t>
          </a:r>
          <a:br>
            <a:rPr lang="el-GR" dirty="0" smtClean="0">
              <a:solidFill>
                <a:schemeClr val="tx1">
                  <a:lumMod val="95000"/>
                  <a:lumOff val="5000"/>
                </a:schemeClr>
              </a:solidFill>
              <a:latin typeface="Segoe UI" pitchFamily="34" charset="0"/>
              <a:cs typeface="Segoe UI" pitchFamily="34" charset="0"/>
            </a:rPr>
          </a:br>
          <a:r>
            <a:rPr lang="el-GR" dirty="0" smtClean="0">
              <a:solidFill>
                <a:schemeClr val="tx1">
                  <a:lumMod val="95000"/>
                  <a:lumOff val="5000"/>
                </a:schemeClr>
              </a:solidFill>
              <a:latin typeface="Segoe UI" pitchFamily="34" charset="0"/>
              <a:cs typeface="Segoe UI" pitchFamily="34" charset="0"/>
            </a:rPr>
            <a:t>ΚΟΙΝΩΝΙΚΕΣ</a:t>
          </a:r>
          <a:br>
            <a:rPr lang="el-GR" dirty="0" smtClean="0">
              <a:solidFill>
                <a:schemeClr val="tx1">
                  <a:lumMod val="95000"/>
                  <a:lumOff val="5000"/>
                </a:schemeClr>
              </a:solidFill>
              <a:latin typeface="Segoe UI" pitchFamily="34" charset="0"/>
              <a:cs typeface="Segoe UI" pitchFamily="34" charset="0"/>
            </a:rPr>
          </a:br>
          <a:r>
            <a:rPr lang="el-GR" dirty="0" smtClean="0">
              <a:solidFill>
                <a:schemeClr val="tx1">
                  <a:lumMod val="95000"/>
                  <a:lumOff val="5000"/>
                </a:schemeClr>
              </a:solidFill>
              <a:latin typeface="Segoe UI" pitchFamily="34" charset="0"/>
              <a:cs typeface="Segoe UI" pitchFamily="34" charset="0"/>
            </a:rPr>
            <a:t>ΕΠΙΣΤΗΜΕΣ</a:t>
          </a:r>
          <a:endParaRPr kumimoji="0" lang="el-GR" b="0" i="0" u="none" strike="noStrike" cap="none" normalizeH="0" baseline="0" dirty="0" smtClean="0">
            <a:ln/>
            <a:solidFill>
              <a:schemeClr val="tx1">
                <a:lumMod val="95000"/>
                <a:lumOff val="5000"/>
              </a:schemeClr>
            </a:solidFill>
            <a:effectLst/>
            <a:latin typeface="Segoe UI" pitchFamily="34" charset="0"/>
            <a:cs typeface="Segoe UI" pitchFamily="34" charset="0"/>
          </a:endParaRPr>
        </a:p>
      </dgm:t>
    </dgm:pt>
    <dgm:pt modelId="{0722C8F5-67D7-41CC-8508-0A6856DAF744}" type="parTrans" cxnId="{6CDE73D1-3AFF-4367-95BB-2E57FCF4A10D}">
      <dgm:prSet/>
      <dgm:spPr/>
      <dgm:t>
        <a:bodyPr/>
        <a:lstStyle/>
        <a:p>
          <a:endParaRPr lang="el-GR">
            <a:solidFill>
              <a:schemeClr val="tx1">
                <a:lumMod val="95000"/>
                <a:lumOff val="5000"/>
              </a:schemeClr>
            </a:solidFill>
            <a:latin typeface="Segoe UI" pitchFamily="34" charset="0"/>
            <a:cs typeface="Segoe UI" pitchFamily="34" charset="0"/>
          </a:endParaRPr>
        </a:p>
      </dgm:t>
    </dgm:pt>
    <dgm:pt modelId="{77CCEA07-4BE5-4633-A2DD-A346182E10C8}" type="sibTrans" cxnId="{6CDE73D1-3AFF-4367-95BB-2E57FCF4A10D}">
      <dgm:prSet/>
      <dgm:spPr/>
      <dgm:t>
        <a:bodyPr/>
        <a:lstStyle/>
        <a:p>
          <a:endParaRPr lang="el-GR"/>
        </a:p>
      </dgm:t>
    </dgm:pt>
    <dgm:pt modelId="{8B95D37F-FCE2-48B5-8482-FDAC3C4107B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b="0" i="0" u="none" strike="noStrike" cap="none" normalizeH="0" baseline="0" dirty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  <a:t>+ ΒΙΟΛΟΓΙΑ ΓΠ</a:t>
          </a:r>
          <a:br>
            <a:rPr kumimoji="0" lang="el-GR" b="0" i="0" u="none" strike="noStrike" cap="none" normalizeH="0" baseline="0" dirty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</a:br>
          <a:endParaRPr kumimoji="0" lang="el-GR" b="0" i="0" u="none" strike="noStrike" cap="none" normalizeH="0" baseline="0" dirty="0" smtClean="0">
            <a:ln/>
            <a:solidFill>
              <a:schemeClr val="tx1">
                <a:lumMod val="95000"/>
                <a:lumOff val="5000"/>
              </a:schemeClr>
            </a:solidFill>
            <a:effectLst/>
            <a:latin typeface="Segoe UI" pitchFamily="34" charset="0"/>
            <a:cs typeface="Segoe UI" pitchFamily="34" charset="0"/>
          </a:endParaRPr>
        </a:p>
      </dgm:t>
    </dgm:pt>
    <dgm:pt modelId="{4D2B1DA4-6A42-4085-9FAF-10B6AE8B9AEC}" type="parTrans" cxnId="{A4D189FB-B084-4291-92EB-EF495394A483}">
      <dgm:prSet/>
      <dgm:spPr/>
      <dgm:t>
        <a:bodyPr/>
        <a:lstStyle/>
        <a:p>
          <a:endParaRPr lang="el-GR">
            <a:solidFill>
              <a:schemeClr val="tx1">
                <a:lumMod val="95000"/>
                <a:lumOff val="5000"/>
              </a:schemeClr>
            </a:solidFill>
            <a:latin typeface="Segoe UI" pitchFamily="34" charset="0"/>
            <a:cs typeface="Segoe UI" pitchFamily="34" charset="0"/>
          </a:endParaRPr>
        </a:p>
      </dgm:t>
    </dgm:pt>
    <dgm:pt modelId="{26113B7A-CBD9-4DD1-840B-629F96B0ADF5}" type="sibTrans" cxnId="{A4D189FB-B084-4291-92EB-EF495394A483}">
      <dgm:prSet/>
      <dgm:spPr/>
      <dgm:t>
        <a:bodyPr/>
        <a:lstStyle/>
        <a:p>
          <a:endParaRPr lang="el-GR"/>
        </a:p>
      </dgm:t>
    </dgm:pt>
    <dgm:pt modelId="{F264E373-B1BC-4FCF-888A-81D4D9742DD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b="1" i="0" u="none" strike="noStrike" cap="none" normalizeH="0" baseline="0" dirty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  <a:t>3</a:t>
          </a:r>
          <a:r>
            <a:rPr kumimoji="0" lang="el-GR" b="1" i="0" u="none" strike="noStrike" cap="none" normalizeH="0" baseline="30000" dirty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  <a:t>Ο</a:t>
          </a:r>
          <a:r>
            <a:rPr kumimoji="0" lang="el-GR" b="1" i="0" u="none" strike="noStrike" cap="none" normalizeH="0" baseline="0" dirty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  <a:t> ΕΠ. ΠΕΔΙΟ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b="0" i="0" u="none" strike="noStrike" cap="none" normalizeH="0" baseline="0" dirty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  <a:t>ΕΠΙΣΤΗΜΕΣ </a:t>
          </a:r>
          <a:br>
            <a:rPr kumimoji="0" lang="el-GR" b="0" i="0" u="none" strike="noStrike" cap="none" normalizeH="0" baseline="0" dirty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</a:br>
          <a:r>
            <a:rPr kumimoji="0" lang="el-GR" b="0" i="0" u="none" strike="noStrike" cap="none" normalizeH="0" baseline="0" dirty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  <a:t>-ΥΓΕΙΑΣ-ΖΩΗΣ</a:t>
          </a:r>
        </a:p>
      </dgm:t>
    </dgm:pt>
    <dgm:pt modelId="{77DC21E7-3ABC-41F4-834C-76F801828C17}" type="parTrans" cxnId="{9548F462-9779-43ED-8E26-6F6C290C3D7E}">
      <dgm:prSet/>
      <dgm:spPr/>
      <dgm:t>
        <a:bodyPr/>
        <a:lstStyle/>
        <a:p>
          <a:endParaRPr lang="el-GR">
            <a:solidFill>
              <a:schemeClr val="tx1">
                <a:lumMod val="95000"/>
                <a:lumOff val="5000"/>
              </a:schemeClr>
            </a:solidFill>
            <a:latin typeface="Segoe UI" pitchFamily="34" charset="0"/>
            <a:cs typeface="Segoe UI" pitchFamily="34" charset="0"/>
          </a:endParaRPr>
        </a:p>
      </dgm:t>
    </dgm:pt>
    <dgm:pt modelId="{E0E032F5-DAEF-4578-BE80-FCCB68E56672}" type="sibTrans" cxnId="{9548F462-9779-43ED-8E26-6F6C290C3D7E}">
      <dgm:prSet/>
      <dgm:spPr/>
      <dgm:t>
        <a:bodyPr/>
        <a:lstStyle/>
        <a:p>
          <a:endParaRPr lang="el-GR"/>
        </a:p>
      </dgm:t>
    </dgm:pt>
    <dgm:pt modelId="{E6BDF6EF-A24E-409F-8526-AE33459EF98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b="0" i="0" u="none" strike="noStrike" cap="none" normalizeH="0" baseline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  <a:t>+ ΜΑΘΗΜΑΤΙΚΑ ΓΠ</a:t>
          </a:r>
          <a:br>
            <a:rPr kumimoji="0" lang="el-GR" b="0" i="0" u="none" strike="noStrike" cap="none" normalizeH="0" baseline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</a:br>
          <a:endParaRPr kumimoji="0" lang="el-GR" b="0" i="0" u="none" strike="noStrike" cap="none" normalizeH="0" baseline="0" dirty="0" smtClean="0">
            <a:ln/>
            <a:solidFill>
              <a:schemeClr val="tx1">
                <a:lumMod val="95000"/>
                <a:lumOff val="5000"/>
              </a:schemeClr>
            </a:solidFill>
            <a:effectLst/>
            <a:latin typeface="Segoe UI" pitchFamily="34" charset="0"/>
            <a:cs typeface="Segoe UI" pitchFamily="34" charset="0"/>
          </a:endParaRPr>
        </a:p>
      </dgm:t>
    </dgm:pt>
    <dgm:pt modelId="{9BFF7B0B-CAAB-4FEA-9FA5-1EC9C4615C7B}" type="parTrans" cxnId="{BAB62C7B-B6D9-406F-A885-BE060040D4EE}">
      <dgm:prSet/>
      <dgm:spPr/>
      <dgm:t>
        <a:bodyPr/>
        <a:lstStyle/>
        <a:p>
          <a:endParaRPr lang="el-GR">
            <a:solidFill>
              <a:schemeClr val="tx1">
                <a:lumMod val="95000"/>
                <a:lumOff val="5000"/>
              </a:schemeClr>
            </a:solidFill>
            <a:latin typeface="Segoe UI" pitchFamily="34" charset="0"/>
            <a:cs typeface="Segoe UI" pitchFamily="34" charset="0"/>
          </a:endParaRPr>
        </a:p>
      </dgm:t>
    </dgm:pt>
    <dgm:pt modelId="{D3FE841F-9F9D-4E6A-955A-9AE35ED34F06}" type="sibTrans" cxnId="{BAB62C7B-B6D9-406F-A885-BE060040D4EE}">
      <dgm:prSet/>
      <dgm:spPr/>
      <dgm:t>
        <a:bodyPr/>
        <a:lstStyle/>
        <a:p>
          <a:endParaRPr lang="el-GR"/>
        </a:p>
      </dgm:t>
    </dgm:pt>
    <dgm:pt modelId="{E2E26E61-C9D9-4189-8472-B8376311ED9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b="1" i="0" u="none" strike="noStrike" cap="none" normalizeH="0" baseline="0" dirty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  <a:t>4</a:t>
          </a:r>
          <a:r>
            <a:rPr kumimoji="0" lang="el-GR" b="1" i="0" u="none" strike="noStrike" cap="none" normalizeH="0" baseline="30000" dirty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  <a:t>Ο</a:t>
          </a:r>
          <a:r>
            <a:rPr kumimoji="0" lang="el-GR" b="1" i="0" u="none" strike="noStrike" cap="none" normalizeH="0" baseline="0" dirty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  <a:t> ΕΠ. ΠΕΔΙΟ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b="0" i="0" u="none" strike="noStrike" cap="none" normalizeH="0" baseline="0" dirty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  <a:t>ΕΚΠΑΙΔΕΥΣΗΣ</a:t>
          </a:r>
        </a:p>
      </dgm:t>
    </dgm:pt>
    <dgm:pt modelId="{14233A69-DAAA-4144-A123-73E46920E1F5}" type="parTrans" cxnId="{CD4E1534-E5F6-4796-B483-F2E3A8878ED8}">
      <dgm:prSet/>
      <dgm:spPr/>
      <dgm:t>
        <a:bodyPr/>
        <a:lstStyle/>
        <a:p>
          <a:endParaRPr lang="el-GR">
            <a:solidFill>
              <a:schemeClr val="tx1">
                <a:lumMod val="95000"/>
                <a:lumOff val="5000"/>
              </a:schemeClr>
            </a:solidFill>
            <a:latin typeface="Segoe UI" pitchFamily="34" charset="0"/>
            <a:cs typeface="Segoe UI" pitchFamily="34" charset="0"/>
          </a:endParaRPr>
        </a:p>
      </dgm:t>
    </dgm:pt>
    <dgm:pt modelId="{8F6098F4-AE9E-4ED2-A420-13F6039BE260}" type="sibTrans" cxnId="{CD4E1534-E5F6-4796-B483-F2E3A8878ED8}">
      <dgm:prSet/>
      <dgm:spPr/>
      <dgm:t>
        <a:bodyPr/>
        <a:lstStyle/>
        <a:p>
          <a:endParaRPr lang="el-GR"/>
        </a:p>
      </dgm:t>
    </dgm:pt>
    <dgm:pt modelId="{93CCFB6D-C1BA-4402-BC92-7C42C56B2D63}" type="asst">
      <dgm:prSet/>
      <dgm:spPr/>
      <dgm:t>
        <a:bodyPr/>
        <a:lstStyle/>
        <a:p>
          <a:r>
            <a:rPr lang="el-GR" dirty="0" smtClean="0"/>
            <a:t>ΣΥΝΤ. ΒΑΡ</a:t>
          </a:r>
        </a:p>
        <a:p>
          <a:r>
            <a:rPr lang="el-GR" dirty="0" smtClean="0"/>
            <a:t>ΑΡΧΑΙΑ  1,3</a:t>
          </a:r>
        </a:p>
        <a:p>
          <a:r>
            <a:rPr lang="el-GR" dirty="0" smtClean="0"/>
            <a:t>ΙΣΤΟΡΙΑ 0,7</a:t>
          </a:r>
          <a:endParaRPr lang="el-GR" dirty="0"/>
        </a:p>
      </dgm:t>
    </dgm:pt>
    <dgm:pt modelId="{CEAD6377-8C48-4C1C-82F4-F6A039F3C25A}" type="parTrans" cxnId="{AAC73F39-CEED-4243-BC04-FEE5D3E6E6A6}">
      <dgm:prSet/>
      <dgm:spPr/>
      <dgm:t>
        <a:bodyPr/>
        <a:lstStyle/>
        <a:p>
          <a:endParaRPr lang="el-GR"/>
        </a:p>
      </dgm:t>
    </dgm:pt>
    <dgm:pt modelId="{424F78E5-B8F6-4CDA-904C-59038F0341BA}" type="sibTrans" cxnId="{AAC73F39-CEED-4243-BC04-FEE5D3E6E6A6}">
      <dgm:prSet/>
      <dgm:spPr/>
      <dgm:t>
        <a:bodyPr/>
        <a:lstStyle/>
        <a:p>
          <a:endParaRPr lang="el-GR"/>
        </a:p>
      </dgm:t>
    </dgm:pt>
    <dgm:pt modelId="{4B689BF6-9D91-433C-BF5C-BF0F773E2526}">
      <dgm:prSet/>
      <dgm:spPr/>
      <dgm:t>
        <a:bodyPr/>
        <a:lstStyle/>
        <a:p>
          <a:r>
            <a:rPr lang="el-GR" dirty="0" smtClean="0"/>
            <a:t>ΣΥΝΤ ΒΑΡ</a:t>
          </a:r>
        </a:p>
        <a:p>
          <a:r>
            <a:rPr lang="el-GR" dirty="0" smtClean="0"/>
            <a:t>ΒΙΟΛΟΓΙΑ 0,9</a:t>
          </a:r>
        </a:p>
        <a:p>
          <a:r>
            <a:rPr lang="el-GR" dirty="0" smtClean="0"/>
            <a:t>Ν.ΓΛΩΣΣΑ 0,4</a:t>
          </a:r>
          <a:endParaRPr lang="el-GR" dirty="0"/>
        </a:p>
      </dgm:t>
    </dgm:pt>
    <dgm:pt modelId="{2106B94F-FEE6-499B-9FBF-D1B15458A593}" type="parTrans" cxnId="{774B8A21-AED4-4661-BDA2-FCE12D5A2C66}">
      <dgm:prSet/>
      <dgm:spPr/>
      <dgm:t>
        <a:bodyPr/>
        <a:lstStyle/>
        <a:p>
          <a:endParaRPr lang="el-GR"/>
        </a:p>
      </dgm:t>
    </dgm:pt>
    <dgm:pt modelId="{B98F0DA7-A5DC-4C0C-B4A1-FEFD49BE4D6E}" type="sibTrans" cxnId="{774B8A21-AED4-4661-BDA2-FCE12D5A2C66}">
      <dgm:prSet/>
      <dgm:spPr/>
      <dgm:t>
        <a:bodyPr/>
        <a:lstStyle/>
        <a:p>
          <a:endParaRPr lang="el-GR"/>
        </a:p>
      </dgm:t>
    </dgm:pt>
    <dgm:pt modelId="{3A3088B8-1688-4D0C-89D4-3B94AB69C092}">
      <dgm:prSet/>
      <dgm:spPr/>
      <dgm:t>
        <a:bodyPr/>
        <a:lstStyle/>
        <a:p>
          <a:r>
            <a:rPr lang="el-GR" dirty="0" smtClean="0"/>
            <a:t>ΣΥΝΤ ΒΑΡ</a:t>
          </a:r>
        </a:p>
        <a:p>
          <a:r>
            <a:rPr lang="el-GR" dirty="0" smtClean="0"/>
            <a:t>Ν.ΓΛΩΣΣΑ 1,3</a:t>
          </a:r>
        </a:p>
        <a:p>
          <a:r>
            <a:rPr lang="el-GR" dirty="0" smtClean="0"/>
            <a:t>ΜΑΘΗΜΑΤΙΚΑ 0,7</a:t>
          </a:r>
          <a:endParaRPr lang="el-GR" dirty="0"/>
        </a:p>
      </dgm:t>
    </dgm:pt>
    <dgm:pt modelId="{523D7A35-FB96-4441-B4F2-A2D758EDE175}" type="parTrans" cxnId="{C0A754B6-739A-41AA-A2E7-4BBD381F6354}">
      <dgm:prSet/>
      <dgm:spPr/>
    </dgm:pt>
    <dgm:pt modelId="{FB679A80-A12F-4540-982E-2FCA5832F106}" type="sibTrans" cxnId="{C0A754B6-739A-41AA-A2E7-4BBD381F6354}">
      <dgm:prSet/>
      <dgm:spPr/>
    </dgm:pt>
    <dgm:pt modelId="{92B059E0-A118-4C41-B54B-D6AE2CEFF41A}" type="pres">
      <dgm:prSet presAssocID="{45744567-D43D-4D6B-95DB-6DDD9F4A333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B129178-0F3E-481A-810B-9231793A5CFD}" type="pres">
      <dgm:prSet presAssocID="{C9C98B34-F844-48E3-BFDA-185ED9792FF4}" presName="hierRoot1" presStyleCnt="0">
        <dgm:presLayoutVars>
          <dgm:hierBranch/>
        </dgm:presLayoutVars>
      </dgm:prSet>
      <dgm:spPr/>
    </dgm:pt>
    <dgm:pt modelId="{04A3DF00-5487-4CEC-BADC-200CC1028D1B}" type="pres">
      <dgm:prSet presAssocID="{C9C98B34-F844-48E3-BFDA-185ED9792FF4}" presName="rootComposite1" presStyleCnt="0"/>
      <dgm:spPr/>
    </dgm:pt>
    <dgm:pt modelId="{5969989E-FB9D-46BA-885E-954D07A8D6D3}" type="pres">
      <dgm:prSet presAssocID="{C9C98B34-F844-48E3-BFDA-185ED9792FF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C6B6BC25-2149-40B4-A010-6504E8665C24}" type="pres">
      <dgm:prSet presAssocID="{C9C98B34-F844-48E3-BFDA-185ED9792FF4}" presName="rootConnector1" presStyleLbl="node1" presStyleIdx="0" presStyleCnt="0"/>
      <dgm:spPr/>
      <dgm:t>
        <a:bodyPr/>
        <a:lstStyle/>
        <a:p>
          <a:endParaRPr lang="el-GR"/>
        </a:p>
      </dgm:t>
    </dgm:pt>
    <dgm:pt modelId="{D77C0E99-2C5D-4084-A128-6EF7DA4F9750}" type="pres">
      <dgm:prSet presAssocID="{C9C98B34-F844-48E3-BFDA-185ED9792FF4}" presName="hierChild2" presStyleCnt="0"/>
      <dgm:spPr/>
    </dgm:pt>
    <dgm:pt modelId="{78C707D9-A5C7-43A1-9AD8-EBD4A93CB07D}" type="pres">
      <dgm:prSet presAssocID="{4CCB5DEB-2DB3-4F43-8A45-FB50B9FC6A2C}" presName="Name35" presStyleLbl="parChTrans1D2" presStyleIdx="0" presStyleCnt="3"/>
      <dgm:spPr/>
      <dgm:t>
        <a:bodyPr/>
        <a:lstStyle/>
        <a:p>
          <a:endParaRPr lang="el-GR"/>
        </a:p>
      </dgm:t>
    </dgm:pt>
    <dgm:pt modelId="{21DEC577-A30A-488B-9640-B4EB8ED22646}" type="pres">
      <dgm:prSet presAssocID="{47FE83D8-0C46-43D5-970E-F7CEE201D6FE}" presName="hierRoot2" presStyleCnt="0">
        <dgm:presLayoutVars>
          <dgm:hierBranch/>
        </dgm:presLayoutVars>
      </dgm:prSet>
      <dgm:spPr/>
    </dgm:pt>
    <dgm:pt modelId="{7A62691A-FA2D-491E-8EA6-0FF722A9B8B2}" type="pres">
      <dgm:prSet presAssocID="{47FE83D8-0C46-43D5-970E-F7CEE201D6FE}" presName="rootComposite" presStyleCnt="0"/>
      <dgm:spPr/>
    </dgm:pt>
    <dgm:pt modelId="{FF6F0284-27B0-412A-ACAB-49EAC89D46E3}" type="pres">
      <dgm:prSet presAssocID="{47FE83D8-0C46-43D5-970E-F7CEE201D6F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47C7CE33-46D2-4E77-926F-7DB4FE1FC3D4}" type="pres">
      <dgm:prSet presAssocID="{47FE83D8-0C46-43D5-970E-F7CEE201D6FE}" presName="rootConnector" presStyleLbl="node2" presStyleIdx="0" presStyleCnt="3"/>
      <dgm:spPr/>
      <dgm:t>
        <a:bodyPr/>
        <a:lstStyle/>
        <a:p>
          <a:endParaRPr lang="el-GR"/>
        </a:p>
      </dgm:t>
    </dgm:pt>
    <dgm:pt modelId="{C94A6E18-2C2B-4469-9007-304991E93674}" type="pres">
      <dgm:prSet presAssocID="{47FE83D8-0C46-43D5-970E-F7CEE201D6FE}" presName="hierChild4" presStyleCnt="0"/>
      <dgm:spPr/>
    </dgm:pt>
    <dgm:pt modelId="{E865ED73-DE3A-4B14-80B5-84D4C2C2CDEC}" type="pres">
      <dgm:prSet presAssocID="{0722C8F5-67D7-41CC-8508-0A6856DAF744}" presName="Name35" presStyleLbl="parChTrans1D3" presStyleIdx="0" presStyleCnt="3"/>
      <dgm:spPr/>
      <dgm:t>
        <a:bodyPr/>
        <a:lstStyle/>
        <a:p>
          <a:endParaRPr lang="el-GR"/>
        </a:p>
      </dgm:t>
    </dgm:pt>
    <dgm:pt modelId="{6D46508F-FEC5-4279-A9BA-24F8D93C3111}" type="pres">
      <dgm:prSet presAssocID="{ECDD3B02-8193-46B9-9DF7-F822345995CE}" presName="hierRoot2" presStyleCnt="0">
        <dgm:presLayoutVars>
          <dgm:hierBranch val="r"/>
        </dgm:presLayoutVars>
      </dgm:prSet>
      <dgm:spPr/>
    </dgm:pt>
    <dgm:pt modelId="{0681E952-D5BB-43AA-A91C-03013FC7650B}" type="pres">
      <dgm:prSet presAssocID="{ECDD3B02-8193-46B9-9DF7-F822345995CE}" presName="rootComposite" presStyleCnt="0"/>
      <dgm:spPr/>
    </dgm:pt>
    <dgm:pt modelId="{D0E279CD-4437-4EFB-8E18-ED7CE03AF3F2}" type="pres">
      <dgm:prSet presAssocID="{ECDD3B02-8193-46B9-9DF7-F822345995CE}" presName="rootText" presStyleLbl="node3" presStyleIdx="0" presStyleCnt="3" custScaleY="117758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DFC2C9EF-410B-4137-9C85-F53DB7088A9F}" type="pres">
      <dgm:prSet presAssocID="{ECDD3B02-8193-46B9-9DF7-F822345995CE}" presName="rootConnector" presStyleLbl="node3" presStyleIdx="0" presStyleCnt="3"/>
      <dgm:spPr/>
      <dgm:t>
        <a:bodyPr/>
        <a:lstStyle/>
        <a:p>
          <a:endParaRPr lang="el-GR"/>
        </a:p>
      </dgm:t>
    </dgm:pt>
    <dgm:pt modelId="{3B3AAEF9-C34E-4706-A206-78B9E1186CE8}" type="pres">
      <dgm:prSet presAssocID="{ECDD3B02-8193-46B9-9DF7-F822345995CE}" presName="hierChild4" presStyleCnt="0"/>
      <dgm:spPr/>
    </dgm:pt>
    <dgm:pt modelId="{05FA5BFF-5CDA-4344-9DBE-99F03E375C5A}" type="pres">
      <dgm:prSet presAssocID="{ECDD3B02-8193-46B9-9DF7-F822345995CE}" presName="hierChild5" presStyleCnt="0"/>
      <dgm:spPr/>
    </dgm:pt>
    <dgm:pt modelId="{B6C5C4BE-5C74-436D-A169-899182FC1024}" type="pres">
      <dgm:prSet presAssocID="{CEAD6377-8C48-4C1C-82F4-F6A039F3C25A}" presName="Name111" presStyleLbl="parChTrans1D4" presStyleIdx="0" presStyleCnt="3"/>
      <dgm:spPr/>
    </dgm:pt>
    <dgm:pt modelId="{65D3C830-AB8E-4DD9-8E33-7F041C4FE382}" type="pres">
      <dgm:prSet presAssocID="{93CCFB6D-C1BA-4402-BC92-7C42C56B2D63}" presName="hierRoot3" presStyleCnt="0">
        <dgm:presLayoutVars>
          <dgm:hierBranch val="init"/>
        </dgm:presLayoutVars>
      </dgm:prSet>
      <dgm:spPr/>
    </dgm:pt>
    <dgm:pt modelId="{535F2DB9-1546-4617-9679-532543D783AF}" type="pres">
      <dgm:prSet presAssocID="{93CCFB6D-C1BA-4402-BC92-7C42C56B2D63}" presName="rootComposite3" presStyleCnt="0"/>
      <dgm:spPr/>
    </dgm:pt>
    <dgm:pt modelId="{19E0B6F7-984A-40C0-8205-6F76AC9FB8B5}" type="pres">
      <dgm:prSet presAssocID="{93CCFB6D-C1BA-4402-BC92-7C42C56B2D63}" presName="rootText3" presStyleLbl="asst3" presStyleIdx="0" presStyleCnt="1" custAng="0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5B261D08-2BE6-4A45-AE13-BC0996A947A8}" type="pres">
      <dgm:prSet presAssocID="{93CCFB6D-C1BA-4402-BC92-7C42C56B2D63}" presName="rootConnector3" presStyleLbl="asst3" presStyleIdx="0" presStyleCnt="1"/>
      <dgm:spPr/>
    </dgm:pt>
    <dgm:pt modelId="{42D0FFDD-3DF5-4F16-8EC5-35630124D654}" type="pres">
      <dgm:prSet presAssocID="{93CCFB6D-C1BA-4402-BC92-7C42C56B2D63}" presName="hierChild6" presStyleCnt="0"/>
      <dgm:spPr/>
    </dgm:pt>
    <dgm:pt modelId="{F0A8F8FB-9194-48D9-B4D4-E3B6D065FD51}" type="pres">
      <dgm:prSet presAssocID="{93CCFB6D-C1BA-4402-BC92-7C42C56B2D63}" presName="hierChild7" presStyleCnt="0"/>
      <dgm:spPr/>
    </dgm:pt>
    <dgm:pt modelId="{FF01CFAE-F627-42C5-B1CF-FCFC68D7676E}" type="pres">
      <dgm:prSet presAssocID="{47FE83D8-0C46-43D5-970E-F7CEE201D6FE}" presName="hierChild5" presStyleCnt="0"/>
      <dgm:spPr/>
    </dgm:pt>
    <dgm:pt modelId="{34C49330-F875-4A80-8638-9220AD98E624}" type="pres">
      <dgm:prSet presAssocID="{4D2B1DA4-6A42-4085-9FAF-10B6AE8B9AEC}" presName="Name35" presStyleLbl="parChTrans1D2" presStyleIdx="1" presStyleCnt="3"/>
      <dgm:spPr/>
      <dgm:t>
        <a:bodyPr/>
        <a:lstStyle/>
        <a:p>
          <a:endParaRPr lang="el-GR"/>
        </a:p>
      </dgm:t>
    </dgm:pt>
    <dgm:pt modelId="{DFF2D9AA-17C2-43C9-A0BD-EABF5E777765}" type="pres">
      <dgm:prSet presAssocID="{8B95D37F-FCE2-48B5-8482-FDAC3C4107BF}" presName="hierRoot2" presStyleCnt="0">
        <dgm:presLayoutVars>
          <dgm:hierBranch/>
        </dgm:presLayoutVars>
      </dgm:prSet>
      <dgm:spPr/>
    </dgm:pt>
    <dgm:pt modelId="{31BA5968-3D2F-41F0-BAE9-AE507A34B528}" type="pres">
      <dgm:prSet presAssocID="{8B95D37F-FCE2-48B5-8482-FDAC3C4107BF}" presName="rootComposite" presStyleCnt="0"/>
      <dgm:spPr/>
    </dgm:pt>
    <dgm:pt modelId="{7C5CCA63-56F9-447B-8067-EBF951604116}" type="pres">
      <dgm:prSet presAssocID="{8B95D37F-FCE2-48B5-8482-FDAC3C4107BF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75D668F4-8A8C-4820-BA6D-28EB862A5CE6}" type="pres">
      <dgm:prSet presAssocID="{8B95D37F-FCE2-48B5-8482-FDAC3C4107BF}" presName="rootConnector" presStyleLbl="node2" presStyleIdx="1" presStyleCnt="3"/>
      <dgm:spPr/>
      <dgm:t>
        <a:bodyPr/>
        <a:lstStyle/>
        <a:p>
          <a:endParaRPr lang="el-GR"/>
        </a:p>
      </dgm:t>
    </dgm:pt>
    <dgm:pt modelId="{D999E43E-FFF9-4291-A5F0-CB62B6EE2A66}" type="pres">
      <dgm:prSet presAssocID="{8B95D37F-FCE2-48B5-8482-FDAC3C4107BF}" presName="hierChild4" presStyleCnt="0"/>
      <dgm:spPr/>
    </dgm:pt>
    <dgm:pt modelId="{99862970-F84F-481A-B965-BEB2D406917A}" type="pres">
      <dgm:prSet presAssocID="{77DC21E7-3ABC-41F4-834C-76F801828C17}" presName="Name35" presStyleLbl="parChTrans1D3" presStyleIdx="1" presStyleCnt="3"/>
      <dgm:spPr/>
      <dgm:t>
        <a:bodyPr/>
        <a:lstStyle/>
        <a:p>
          <a:endParaRPr lang="el-GR"/>
        </a:p>
      </dgm:t>
    </dgm:pt>
    <dgm:pt modelId="{23105A9F-2D3C-4E18-954F-6FD09EC36AE5}" type="pres">
      <dgm:prSet presAssocID="{F264E373-B1BC-4FCF-888A-81D4D9742DDA}" presName="hierRoot2" presStyleCnt="0">
        <dgm:presLayoutVars>
          <dgm:hierBranch val="r"/>
        </dgm:presLayoutVars>
      </dgm:prSet>
      <dgm:spPr/>
    </dgm:pt>
    <dgm:pt modelId="{940D2052-6668-4BBC-981D-50403BF3DA3F}" type="pres">
      <dgm:prSet presAssocID="{F264E373-B1BC-4FCF-888A-81D4D9742DDA}" presName="rootComposite" presStyleCnt="0"/>
      <dgm:spPr/>
    </dgm:pt>
    <dgm:pt modelId="{43BE14D0-4F19-4B57-B56F-19D958231C77}" type="pres">
      <dgm:prSet presAssocID="{F264E373-B1BC-4FCF-888A-81D4D9742DDA}" presName="rootText" presStyleLbl="node3" presStyleIdx="1" presStyleCnt="3" custScaleY="15477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1C248A20-94BD-484C-8F70-E4792EC4F3A8}" type="pres">
      <dgm:prSet presAssocID="{F264E373-B1BC-4FCF-888A-81D4D9742DDA}" presName="rootConnector" presStyleLbl="node3" presStyleIdx="1" presStyleCnt="3"/>
      <dgm:spPr/>
      <dgm:t>
        <a:bodyPr/>
        <a:lstStyle/>
        <a:p>
          <a:endParaRPr lang="el-GR"/>
        </a:p>
      </dgm:t>
    </dgm:pt>
    <dgm:pt modelId="{4D691FF0-F51B-4375-BC72-A93A0EF6D873}" type="pres">
      <dgm:prSet presAssocID="{F264E373-B1BC-4FCF-888A-81D4D9742DDA}" presName="hierChild4" presStyleCnt="0"/>
      <dgm:spPr/>
    </dgm:pt>
    <dgm:pt modelId="{2BE4C2D4-BE4E-4433-BEC1-63314BEF9E6A}" type="pres">
      <dgm:prSet presAssocID="{2106B94F-FEE6-499B-9FBF-D1B15458A593}" presName="Name50" presStyleLbl="parChTrans1D4" presStyleIdx="1" presStyleCnt="3"/>
      <dgm:spPr/>
    </dgm:pt>
    <dgm:pt modelId="{6EA89A5E-830C-444B-B46F-D394B9D11257}" type="pres">
      <dgm:prSet presAssocID="{4B689BF6-9D91-433C-BF5C-BF0F773E2526}" presName="hierRoot2" presStyleCnt="0">
        <dgm:presLayoutVars>
          <dgm:hierBranch val="init"/>
        </dgm:presLayoutVars>
      </dgm:prSet>
      <dgm:spPr/>
    </dgm:pt>
    <dgm:pt modelId="{1A469B46-67DA-4BFE-99A9-2DDC8AA60DE0}" type="pres">
      <dgm:prSet presAssocID="{4B689BF6-9D91-433C-BF5C-BF0F773E2526}" presName="rootComposite" presStyleCnt="0"/>
      <dgm:spPr/>
    </dgm:pt>
    <dgm:pt modelId="{4A9B4C6F-FC81-4C44-B132-7E1FB01825B1}" type="pres">
      <dgm:prSet presAssocID="{4B689BF6-9D91-433C-BF5C-BF0F773E2526}" presName="rootText" presStyleLbl="node4" presStyleIdx="0" presStyleCnt="2">
        <dgm:presLayoutVars>
          <dgm:chPref val="3"/>
        </dgm:presLayoutVars>
      </dgm:prSet>
      <dgm:spPr/>
    </dgm:pt>
    <dgm:pt modelId="{074BC094-E102-4C3A-B626-B3F4570B5388}" type="pres">
      <dgm:prSet presAssocID="{4B689BF6-9D91-433C-BF5C-BF0F773E2526}" presName="rootConnector" presStyleLbl="node4" presStyleIdx="0" presStyleCnt="2"/>
      <dgm:spPr/>
    </dgm:pt>
    <dgm:pt modelId="{68598F37-35EB-4EF4-A2E4-E49BEBF4A1EF}" type="pres">
      <dgm:prSet presAssocID="{4B689BF6-9D91-433C-BF5C-BF0F773E2526}" presName="hierChild4" presStyleCnt="0"/>
      <dgm:spPr/>
    </dgm:pt>
    <dgm:pt modelId="{8D64E576-30DE-4C0A-A005-182188042A3E}" type="pres">
      <dgm:prSet presAssocID="{4B689BF6-9D91-433C-BF5C-BF0F773E2526}" presName="hierChild5" presStyleCnt="0"/>
      <dgm:spPr/>
    </dgm:pt>
    <dgm:pt modelId="{309F2CC6-2BC4-40C0-B50A-CDA85EE684C6}" type="pres">
      <dgm:prSet presAssocID="{F264E373-B1BC-4FCF-888A-81D4D9742DDA}" presName="hierChild5" presStyleCnt="0"/>
      <dgm:spPr/>
    </dgm:pt>
    <dgm:pt modelId="{57ACFE7F-E539-4DD7-B21C-490ECDF56C34}" type="pres">
      <dgm:prSet presAssocID="{8B95D37F-FCE2-48B5-8482-FDAC3C4107BF}" presName="hierChild5" presStyleCnt="0"/>
      <dgm:spPr/>
    </dgm:pt>
    <dgm:pt modelId="{DD29B6A8-313F-494A-B904-7181C2F1FBD5}" type="pres">
      <dgm:prSet presAssocID="{9BFF7B0B-CAAB-4FEA-9FA5-1EC9C4615C7B}" presName="Name35" presStyleLbl="parChTrans1D2" presStyleIdx="2" presStyleCnt="3"/>
      <dgm:spPr/>
      <dgm:t>
        <a:bodyPr/>
        <a:lstStyle/>
        <a:p>
          <a:endParaRPr lang="el-GR"/>
        </a:p>
      </dgm:t>
    </dgm:pt>
    <dgm:pt modelId="{A9BCF5CC-A54E-4FF2-B449-F69D5250A1CE}" type="pres">
      <dgm:prSet presAssocID="{E6BDF6EF-A24E-409F-8526-AE33459EF98C}" presName="hierRoot2" presStyleCnt="0">
        <dgm:presLayoutVars>
          <dgm:hierBranch/>
        </dgm:presLayoutVars>
      </dgm:prSet>
      <dgm:spPr/>
    </dgm:pt>
    <dgm:pt modelId="{B3B8AA4D-4318-4FE6-BFE1-6C48907BC658}" type="pres">
      <dgm:prSet presAssocID="{E6BDF6EF-A24E-409F-8526-AE33459EF98C}" presName="rootComposite" presStyleCnt="0"/>
      <dgm:spPr/>
    </dgm:pt>
    <dgm:pt modelId="{7F7F5736-23E8-4698-AC98-C4938FD3F07E}" type="pres">
      <dgm:prSet presAssocID="{E6BDF6EF-A24E-409F-8526-AE33459EF98C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8FCE0625-AD2F-4C39-956E-BE4FC33E47D1}" type="pres">
      <dgm:prSet presAssocID="{E6BDF6EF-A24E-409F-8526-AE33459EF98C}" presName="rootConnector" presStyleLbl="node2" presStyleIdx="2" presStyleCnt="3"/>
      <dgm:spPr/>
      <dgm:t>
        <a:bodyPr/>
        <a:lstStyle/>
        <a:p>
          <a:endParaRPr lang="el-GR"/>
        </a:p>
      </dgm:t>
    </dgm:pt>
    <dgm:pt modelId="{628626D9-4B33-453C-883C-3B4A67FDC430}" type="pres">
      <dgm:prSet presAssocID="{E6BDF6EF-A24E-409F-8526-AE33459EF98C}" presName="hierChild4" presStyleCnt="0"/>
      <dgm:spPr/>
    </dgm:pt>
    <dgm:pt modelId="{20FFB10D-8A00-49CA-B500-2C209E82E6E1}" type="pres">
      <dgm:prSet presAssocID="{14233A69-DAAA-4144-A123-73E46920E1F5}" presName="Name35" presStyleLbl="parChTrans1D3" presStyleIdx="2" presStyleCnt="3"/>
      <dgm:spPr/>
      <dgm:t>
        <a:bodyPr/>
        <a:lstStyle/>
        <a:p>
          <a:endParaRPr lang="el-GR"/>
        </a:p>
      </dgm:t>
    </dgm:pt>
    <dgm:pt modelId="{095E2B72-940B-4B31-9999-AAC3E51272EA}" type="pres">
      <dgm:prSet presAssocID="{E2E26E61-C9D9-4189-8472-B8376311ED9C}" presName="hierRoot2" presStyleCnt="0">
        <dgm:presLayoutVars>
          <dgm:hierBranch val="r"/>
        </dgm:presLayoutVars>
      </dgm:prSet>
      <dgm:spPr/>
    </dgm:pt>
    <dgm:pt modelId="{D8E4C913-FBA3-4CC5-B3A0-8BC476AD728F}" type="pres">
      <dgm:prSet presAssocID="{E2E26E61-C9D9-4189-8472-B8376311ED9C}" presName="rootComposite" presStyleCnt="0"/>
      <dgm:spPr/>
    </dgm:pt>
    <dgm:pt modelId="{A3A03904-C7D4-44AB-AD35-D011E4A34C66}" type="pres">
      <dgm:prSet presAssocID="{E2E26E61-C9D9-4189-8472-B8376311ED9C}" presName="rootText" presStyleLbl="node3" presStyleIdx="2" presStyleCnt="3" custScaleY="15477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F5737633-FEC1-4320-A1E3-BE6C52970DB2}" type="pres">
      <dgm:prSet presAssocID="{E2E26E61-C9D9-4189-8472-B8376311ED9C}" presName="rootConnector" presStyleLbl="node3" presStyleIdx="2" presStyleCnt="3"/>
      <dgm:spPr/>
      <dgm:t>
        <a:bodyPr/>
        <a:lstStyle/>
        <a:p>
          <a:endParaRPr lang="el-GR"/>
        </a:p>
      </dgm:t>
    </dgm:pt>
    <dgm:pt modelId="{EFF629C5-9119-4169-8356-09E024EC8C5C}" type="pres">
      <dgm:prSet presAssocID="{E2E26E61-C9D9-4189-8472-B8376311ED9C}" presName="hierChild4" presStyleCnt="0"/>
      <dgm:spPr/>
    </dgm:pt>
    <dgm:pt modelId="{F918602A-FE81-4B8D-82BD-B05492BC7E1D}" type="pres">
      <dgm:prSet presAssocID="{523D7A35-FB96-4441-B4F2-A2D758EDE175}" presName="Name50" presStyleLbl="parChTrans1D4" presStyleIdx="2" presStyleCnt="3"/>
      <dgm:spPr/>
    </dgm:pt>
    <dgm:pt modelId="{B066B00A-DBCA-4C17-8D15-684C2FDD0CE5}" type="pres">
      <dgm:prSet presAssocID="{3A3088B8-1688-4D0C-89D4-3B94AB69C092}" presName="hierRoot2" presStyleCnt="0">
        <dgm:presLayoutVars>
          <dgm:hierBranch val="init"/>
        </dgm:presLayoutVars>
      </dgm:prSet>
      <dgm:spPr/>
    </dgm:pt>
    <dgm:pt modelId="{8779EFF4-B96F-4985-BB6B-1035DF1F11C4}" type="pres">
      <dgm:prSet presAssocID="{3A3088B8-1688-4D0C-89D4-3B94AB69C092}" presName="rootComposite" presStyleCnt="0"/>
      <dgm:spPr/>
    </dgm:pt>
    <dgm:pt modelId="{CEC92468-5B86-4E3F-B01F-570C09AD3ADF}" type="pres">
      <dgm:prSet presAssocID="{3A3088B8-1688-4D0C-89D4-3B94AB69C092}" presName="rootText" presStyleLbl="node4" presStyleIdx="1" presStyleCnt="2">
        <dgm:presLayoutVars>
          <dgm:chPref val="3"/>
        </dgm:presLayoutVars>
      </dgm:prSet>
      <dgm:spPr/>
    </dgm:pt>
    <dgm:pt modelId="{813AF8B0-ED5F-4E28-9BAC-ACD2EB553663}" type="pres">
      <dgm:prSet presAssocID="{3A3088B8-1688-4D0C-89D4-3B94AB69C092}" presName="rootConnector" presStyleLbl="node4" presStyleIdx="1" presStyleCnt="2"/>
      <dgm:spPr/>
    </dgm:pt>
    <dgm:pt modelId="{E1A43C16-E246-4612-BB25-E61610122FC7}" type="pres">
      <dgm:prSet presAssocID="{3A3088B8-1688-4D0C-89D4-3B94AB69C092}" presName="hierChild4" presStyleCnt="0"/>
      <dgm:spPr/>
    </dgm:pt>
    <dgm:pt modelId="{305787E4-254E-4CFF-97DE-31274EAF8919}" type="pres">
      <dgm:prSet presAssocID="{3A3088B8-1688-4D0C-89D4-3B94AB69C092}" presName="hierChild5" presStyleCnt="0"/>
      <dgm:spPr/>
    </dgm:pt>
    <dgm:pt modelId="{C860DFF4-20D3-46AC-B04B-7D6C7EE152CB}" type="pres">
      <dgm:prSet presAssocID="{E2E26E61-C9D9-4189-8472-B8376311ED9C}" presName="hierChild5" presStyleCnt="0"/>
      <dgm:spPr/>
    </dgm:pt>
    <dgm:pt modelId="{C54CCCE3-FFFC-4D86-A602-57AA6E26367A}" type="pres">
      <dgm:prSet presAssocID="{E6BDF6EF-A24E-409F-8526-AE33459EF98C}" presName="hierChild5" presStyleCnt="0"/>
      <dgm:spPr/>
    </dgm:pt>
    <dgm:pt modelId="{37BAB056-8CF2-4EFA-B520-B64EBD28930E}" type="pres">
      <dgm:prSet presAssocID="{C9C98B34-F844-48E3-BFDA-185ED9792FF4}" presName="hierChild3" presStyleCnt="0"/>
      <dgm:spPr/>
    </dgm:pt>
  </dgm:ptLst>
  <dgm:cxnLst>
    <dgm:cxn modelId="{6D195C42-9049-4C3F-912D-CA2847A57653}" type="presOf" srcId="{8B95D37F-FCE2-48B5-8482-FDAC3C4107BF}" destId="{75D668F4-8A8C-4820-BA6D-28EB862A5CE6}" srcOrd="1" destOrd="0" presId="urn:microsoft.com/office/officeart/2005/8/layout/orgChart1"/>
    <dgm:cxn modelId="{AAC73F39-CEED-4243-BC04-FEE5D3E6E6A6}" srcId="{ECDD3B02-8193-46B9-9DF7-F822345995CE}" destId="{93CCFB6D-C1BA-4402-BC92-7C42C56B2D63}" srcOrd="0" destOrd="0" parTransId="{CEAD6377-8C48-4C1C-82F4-F6A039F3C25A}" sibTransId="{424F78E5-B8F6-4CDA-904C-59038F0341BA}"/>
    <dgm:cxn modelId="{A5C29578-3B5E-4468-B3A4-E8113155F943}" type="presOf" srcId="{ECDD3B02-8193-46B9-9DF7-F822345995CE}" destId="{DFC2C9EF-410B-4137-9C85-F53DB7088A9F}" srcOrd="1" destOrd="0" presId="urn:microsoft.com/office/officeart/2005/8/layout/orgChart1"/>
    <dgm:cxn modelId="{F4971B06-DBA1-4ED3-994C-B0260FAAE201}" type="presOf" srcId="{3A3088B8-1688-4D0C-89D4-3B94AB69C092}" destId="{813AF8B0-ED5F-4E28-9BAC-ACD2EB553663}" srcOrd="1" destOrd="0" presId="urn:microsoft.com/office/officeart/2005/8/layout/orgChart1"/>
    <dgm:cxn modelId="{84CB50C7-E20F-43A8-9D91-8FE6D03D5D74}" type="presOf" srcId="{4B689BF6-9D91-433C-BF5C-BF0F773E2526}" destId="{4A9B4C6F-FC81-4C44-B132-7E1FB01825B1}" srcOrd="0" destOrd="0" presId="urn:microsoft.com/office/officeart/2005/8/layout/orgChart1"/>
    <dgm:cxn modelId="{64F73B98-C702-40FD-A44F-C13D805C7CB5}" type="presOf" srcId="{C9C98B34-F844-48E3-BFDA-185ED9792FF4}" destId="{5969989E-FB9D-46BA-885E-954D07A8D6D3}" srcOrd="0" destOrd="0" presId="urn:microsoft.com/office/officeart/2005/8/layout/orgChart1"/>
    <dgm:cxn modelId="{293A66D6-3C68-452C-9F36-144A15771677}" type="presOf" srcId="{93CCFB6D-C1BA-4402-BC92-7C42C56B2D63}" destId="{5B261D08-2BE6-4A45-AE13-BC0996A947A8}" srcOrd="1" destOrd="0" presId="urn:microsoft.com/office/officeart/2005/8/layout/orgChart1"/>
    <dgm:cxn modelId="{D88406EE-693B-41EC-847E-E5D25F5F5DBD}" type="presOf" srcId="{4B689BF6-9D91-433C-BF5C-BF0F773E2526}" destId="{074BC094-E102-4C3A-B626-B3F4570B5388}" srcOrd="1" destOrd="0" presId="urn:microsoft.com/office/officeart/2005/8/layout/orgChart1"/>
    <dgm:cxn modelId="{97DA333D-2A9C-4AF2-AF86-B6A144BD51D1}" type="presOf" srcId="{E2E26E61-C9D9-4189-8472-B8376311ED9C}" destId="{F5737633-FEC1-4320-A1E3-BE6C52970DB2}" srcOrd="1" destOrd="0" presId="urn:microsoft.com/office/officeart/2005/8/layout/orgChart1"/>
    <dgm:cxn modelId="{678C6A36-948D-4909-9591-039C509FBA88}" type="presOf" srcId="{47FE83D8-0C46-43D5-970E-F7CEE201D6FE}" destId="{FF6F0284-27B0-412A-ACAB-49EAC89D46E3}" srcOrd="0" destOrd="0" presId="urn:microsoft.com/office/officeart/2005/8/layout/orgChart1"/>
    <dgm:cxn modelId="{6CDE73D1-3AFF-4367-95BB-2E57FCF4A10D}" srcId="{47FE83D8-0C46-43D5-970E-F7CEE201D6FE}" destId="{ECDD3B02-8193-46B9-9DF7-F822345995CE}" srcOrd="0" destOrd="0" parTransId="{0722C8F5-67D7-41CC-8508-0A6856DAF744}" sibTransId="{77CCEA07-4BE5-4633-A2DD-A346182E10C8}"/>
    <dgm:cxn modelId="{774B8A21-AED4-4661-BDA2-FCE12D5A2C66}" srcId="{F264E373-B1BC-4FCF-888A-81D4D9742DDA}" destId="{4B689BF6-9D91-433C-BF5C-BF0F773E2526}" srcOrd="0" destOrd="0" parTransId="{2106B94F-FEE6-499B-9FBF-D1B15458A593}" sibTransId="{B98F0DA7-A5DC-4C0C-B4A1-FEFD49BE4D6E}"/>
    <dgm:cxn modelId="{19AB04CB-76AE-447C-832E-BB37E7894A26}" srcId="{C9C98B34-F844-48E3-BFDA-185ED9792FF4}" destId="{47FE83D8-0C46-43D5-970E-F7CEE201D6FE}" srcOrd="0" destOrd="0" parTransId="{4CCB5DEB-2DB3-4F43-8A45-FB50B9FC6A2C}" sibTransId="{E9730517-771A-4D1A-8D42-6BAB3D5C3320}"/>
    <dgm:cxn modelId="{FFADD0BA-B5A2-4F6E-B6A7-AFA46FB65652}" type="presOf" srcId="{ECDD3B02-8193-46B9-9DF7-F822345995CE}" destId="{D0E279CD-4437-4EFB-8E18-ED7CE03AF3F2}" srcOrd="0" destOrd="0" presId="urn:microsoft.com/office/officeart/2005/8/layout/orgChart1"/>
    <dgm:cxn modelId="{FAC47548-98F8-4DD0-83BD-26F1E40597BC}" type="presOf" srcId="{2106B94F-FEE6-499B-9FBF-D1B15458A593}" destId="{2BE4C2D4-BE4E-4433-BEC1-63314BEF9E6A}" srcOrd="0" destOrd="0" presId="urn:microsoft.com/office/officeart/2005/8/layout/orgChart1"/>
    <dgm:cxn modelId="{C134D287-C406-4543-BF6B-F16892485E2E}" type="presOf" srcId="{3A3088B8-1688-4D0C-89D4-3B94AB69C092}" destId="{CEC92468-5B86-4E3F-B01F-570C09AD3ADF}" srcOrd="0" destOrd="0" presId="urn:microsoft.com/office/officeart/2005/8/layout/orgChart1"/>
    <dgm:cxn modelId="{BE41376A-69E2-4E39-A667-596E7DD7C314}" type="presOf" srcId="{C9C98B34-F844-48E3-BFDA-185ED9792FF4}" destId="{C6B6BC25-2149-40B4-A010-6504E8665C24}" srcOrd="1" destOrd="0" presId="urn:microsoft.com/office/officeart/2005/8/layout/orgChart1"/>
    <dgm:cxn modelId="{BAB62C7B-B6D9-406F-A885-BE060040D4EE}" srcId="{C9C98B34-F844-48E3-BFDA-185ED9792FF4}" destId="{E6BDF6EF-A24E-409F-8526-AE33459EF98C}" srcOrd="2" destOrd="0" parTransId="{9BFF7B0B-CAAB-4FEA-9FA5-1EC9C4615C7B}" sibTransId="{D3FE841F-9F9D-4E6A-955A-9AE35ED34F06}"/>
    <dgm:cxn modelId="{9548F462-9779-43ED-8E26-6F6C290C3D7E}" srcId="{8B95D37F-FCE2-48B5-8482-FDAC3C4107BF}" destId="{F264E373-B1BC-4FCF-888A-81D4D9742DDA}" srcOrd="0" destOrd="0" parTransId="{77DC21E7-3ABC-41F4-834C-76F801828C17}" sibTransId="{E0E032F5-DAEF-4578-BE80-FCCB68E56672}"/>
    <dgm:cxn modelId="{64B9FAB3-D146-4ACC-890B-75C85A4E0197}" type="presOf" srcId="{8B95D37F-FCE2-48B5-8482-FDAC3C4107BF}" destId="{7C5CCA63-56F9-447B-8067-EBF951604116}" srcOrd="0" destOrd="0" presId="urn:microsoft.com/office/officeart/2005/8/layout/orgChart1"/>
    <dgm:cxn modelId="{B6AF2F62-5030-4822-9099-5C732764DC1A}" type="presOf" srcId="{4D2B1DA4-6A42-4085-9FAF-10B6AE8B9AEC}" destId="{34C49330-F875-4A80-8638-9220AD98E624}" srcOrd="0" destOrd="0" presId="urn:microsoft.com/office/officeart/2005/8/layout/orgChart1"/>
    <dgm:cxn modelId="{1F8B47CF-B48E-4DE4-81C1-D13FD7ECD50E}" type="presOf" srcId="{77DC21E7-3ABC-41F4-834C-76F801828C17}" destId="{99862970-F84F-481A-B965-BEB2D406917A}" srcOrd="0" destOrd="0" presId="urn:microsoft.com/office/officeart/2005/8/layout/orgChart1"/>
    <dgm:cxn modelId="{7A7B9550-EBFC-4837-AFFC-C04E4ED9D089}" type="presOf" srcId="{45744567-D43D-4D6B-95DB-6DDD9F4A3331}" destId="{92B059E0-A118-4C41-B54B-D6AE2CEFF41A}" srcOrd="0" destOrd="0" presId="urn:microsoft.com/office/officeart/2005/8/layout/orgChart1"/>
    <dgm:cxn modelId="{DC86E5A0-AE6A-494E-B9FD-FA1AFAA00EFF}" type="presOf" srcId="{14233A69-DAAA-4144-A123-73E46920E1F5}" destId="{20FFB10D-8A00-49CA-B500-2C209E82E6E1}" srcOrd="0" destOrd="0" presId="urn:microsoft.com/office/officeart/2005/8/layout/orgChart1"/>
    <dgm:cxn modelId="{0F9410F6-FA1A-4132-9BEB-40EA5A707468}" type="presOf" srcId="{523D7A35-FB96-4441-B4F2-A2D758EDE175}" destId="{F918602A-FE81-4B8D-82BD-B05492BC7E1D}" srcOrd="0" destOrd="0" presId="urn:microsoft.com/office/officeart/2005/8/layout/orgChart1"/>
    <dgm:cxn modelId="{A7534E29-57FA-44FE-BDD8-EBB0DC096789}" type="presOf" srcId="{E6BDF6EF-A24E-409F-8526-AE33459EF98C}" destId="{7F7F5736-23E8-4698-AC98-C4938FD3F07E}" srcOrd="0" destOrd="0" presId="urn:microsoft.com/office/officeart/2005/8/layout/orgChart1"/>
    <dgm:cxn modelId="{9C5CA216-C480-495B-9310-82EB7037198B}" type="presOf" srcId="{F264E373-B1BC-4FCF-888A-81D4D9742DDA}" destId="{43BE14D0-4F19-4B57-B56F-19D958231C77}" srcOrd="0" destOrd="0" presId="urn:microsoft.com/office/officeart/2005/8/layout/orgChart1"/>
    <dgm:cxn modelId="{C0A754B6-739A-41AA-A2E7-4BBD381F6354}" srcId="{E2E26E61-C9D9-4189-8472-B8376311ED9C}" destId="{3A3088B8-1688-4D0C-89D4-3B94AB69C092}" srcOrd="0" destOrd="0" parTransId="{523D7A35-FB96-4441-B4F2-A2D758EDE175}" sibTransId="{FB679A80-A12F-4540-982E-2FCA5832F106}"/>
    <dgm:cxn modelId="{DFA6C6E0-9CF9-41E8-BCE4-2173F0195043}" type="presOf" srcId="{E2E26E61-C9D9-4189-8472-B8376311ED9C}" destId="{A3A03904-C7D4-44AB-AD35-D011E4A34C66}" srcOrd="0" destOrd="0" presId="urn:microsoft.com/office/officeart/2005/8/layout/orgChart1"/>
    <dgm:cxn modelId="{72BA5085-7DCD-44B5-9331-6ECCCC595FF7}" type="presOf" srcId="{0722C8F5-67D7-41CC-8508-0A6856DAF744}" destId="{E865ED73-DE3A-4B14-80B5-84D4C2C2CDEC}" srcOrd="0" destOrd="0" presId="urn:microsoft.com/office/officeart/2005/8/layout/orgChart1"/>
    <dgm:cxn modelId="{BE1C85BF-CA73-4FD9-B860-A846C207ABE2}" type="presOf" srcId="{F264E373-B1BC-4FCF-888A-81D4D9742DDA}" destId="{1C248A20-94BD-484C-8F70-E4792EC4F3A8}" srcOrd="1" destOrd="0" presId="urn:microsoft.com/office/officeart/2005/8/layout/orgChart1"/>
    <dgm:cxn modelId="{C6C0FF8C-627F-4BE4-88FF-190BCDB6F5F5}" type="presOf" srcId="{47FE83D8-0C46-43D5-970E-F7CEE201D6FE}" destId="{47C7CE33-46D2-4E77-926F-7DB4FE1FC3D4}" srcOrd="1" destOrd="0" presId="urn:microsoft.com/office/officeart/2005/8/layout/orgChart1"/>
    <dgm:cxn modelId="{08F2736D-B6B2-4AD2-B22B-D83A408F0148}" srcId="{45744567-D43D-4D6B-95DB-6DDD9F4A3331}" destId="{C9C98B34-F844-48E3-BFDA-185ED9792FF4}" srcOrd="0" destOrd="0" parTransId="{F5D8AA36-9C45-4B41-A4F7-6F057E907B40}" sibTransId="{0277B35B-B686-4BDD-8AF2-36240459166A}"/>
    <dgm:cxn modelId="{CD4E1534-E5F6-4796-B483-F2E3A8878ED8}" srcId="{E6BDF6EF-A24E-409F-8526-AE33459EF98C}" destId="{E2E26E61-C9D9-4189-8472-B8376311ED9C}" srcOrd="0" destOrd="0" parTransId="{14233A69-DAAA-4144-A123-73E46920E1F5}" sibTransId="{8F6098F4-AE9E-4ED2-A420-13F6039BE260}"/>
    <dgm:cxn modelId="{33B4D53E-EE3F-48DA-BE41-F7D306825611}" type="presOf" srcId="{CEAD6377-8C48-4C1C-82F4-F6A039F3C25A}" destId="{B6C5C4BE-5C74-436D-A169-899182FC1024}" srcOrd="0" destOrd="0" presId="urn:microsoft.com/office/officeart/2005/8/layout/orgChart1"/>
    <dgm:cxn modelId="{D517AC20-B284-41DA-A814-CE2C93F5CC01}" type="presOf" srcId="{4CCB5DEB-2DB3-4F43-8A45-FB50B9FC6A2C}" destId="{78C707D9-A5C7-43A1-9AD8-EBD4A93CB07D}" srcOrd="0" destOrd="0" presId="urn:microsoft.com/office/officeart/2005/8/layout/orgChart1"/>
    <dgm:cxn modelId="{A1EC574E-47A9-4BE1-AA23-146E2885842C}" type="presOf" srcId="{93CCFB6D-C1BA-4402-BC92-7C42C56B2D63}" destId="{19E0B6F7-984A-40C0-8205-6F76AC9FB8B5}" srcOrd="0" destOrd="0" presId="urn:microsoft.com/office/officeart/2005/8/layout/orgChart1"/>
    <dgm:cxn modelId="{D70F3C71-02DA-4F06-8A48-21D5C7F7992D}" type="presOf" srcId="{9BFF7B0B-CAAB-4FEA-9FA5-1EC9C4615C7B}" destId="{DD29B6A8-313F-494A-B904-7181C2F1FBD5}" srcOrd="0" destOrd="0" presId="urn:microsoft.com/office/officeart/2005/8/layout/orgChart1"/>
    <dgm:cxn modelId="{A4D189FB-B084-4291-92EB-EF495394A483}" srcId="{C9C98B34-F844-48E3-BFDA-185ED9792FF4}" destId="{8B95D37F-FCE2-48B5-8482-FDAC3C4107BF}" srcOrd="1" destOrd="0" parTransId="{4D2B1DA4-6A42-4085-9FAF-10B6AE8B9AEC}" sibTransId="{26113B7A-CBD9-4DD1-840B-629F96B0ADF5}"/>
    <dgm:cxn modelId="{B167BFEC-ACBA-4DC4-B378-D7BCAF47492A}" type="presOf" srcId="{E6BDF6EF-A24E-409F-8526-AE33459EF98C}" destId="{8FCE0625-AD2F-4C39-956E-BE4FC33E47D1}" srcOrd="1" destOrd="0" presId="urn:microsoft.com/office/officeart/2005/8/layout/orgChart1"/>
    <dgm:cxn modelId="{FE033EC8-8A10-43FE-995F-DC5F97569B01}" type="presParOf" srcId="{92B059E0-A118-4C41-B54B-D6AE2CEFF41A}" destId="{AB129178-0F3E-481A-810B-9231793A5CFD}" srcOrd="0" destOrd="0" presId="urn:microsoft.com/office/officeart/2005/8/layout/orgChart1"/>
    <dgm:cxn modelId="{6E96344C-79EC-4855-B20E-15EA2F687235}" type="presParOf" srcId="{AB129178-0F3E-481A-810B-9231793A5CFD}" destId="{04A3DF00-5487-4CEC-BADC-200CC1028D1B}" srcOrd="0" destOrd="0" presId="urn:microsoft.com/office/officeart/2005/8/layout/orgChart1"/>
    <dgm:cxn modelId="{D5AC361A-FD4F-4C25-B7D5-F8AB8D157D96}" type="presParOf" srcId="{04A3DF00-5487-4CEC-BADC-200CC1028D1B}" destId="{5969989E-FB9D-46BA-885E-954D07A8D6D3}" srcOrd="0" destOrd="0" presId="urn:microsoft.com/office/officeart/2005/8/layout/orgChart1"/>
    <dgm:cxn modelId="{4182C282-AC25-49E0-8EEC-331D6D760E13}" type="presParOf" srcId="{04A3DF00-5487-4CEC-BADC-200CC1028D1B}" destId="{C6B6BC25-2149-40B4-A010-6504E8665C24}" srcOrd="1" destOrd="0" presId="urn:microsoft.com/office/officeart/2005/8/layout/orgChart1"/>
    <dgm:cxn modelId="{3EBF9046-6AED-4FE1-BD67-3D3045015AD1}" type="presParOf" srcId="{AB129178-0F3E-481A-810B-9231793A5CFD}" destId="{D77C0E99-2C5D-4084-A128-6EF7DA4F9750}" srcOrd="1" destOrd="0" presId="urn:microsoft.com/office/officeart/2005/8/layout/orgChart1"/>
    <dgm:cxn modelId="{1D94F3BE-078F-4993-9151-92E31884BBE2}" type="presParOf" srcId="{D77C0E99-2C5D-4084-A128-6EF7DA4F9750}" destId="{78C707D9-A5C7-43A1-9AD8-EBD4A93CB07D}" srcOrd="0" destOrd="0" presId="urn:microsoft.com/office/officeart/2005/8/layout/orgChart1"/>
    <dgm:cxn modelId="{52E9E48B-79E3-44E0-867D-5E10DB3F92D4}" type="presParOf" srcId="{D77C0E99-2C5D-4084-A128-6EF7DA4F9750}" destId="{21DEC577-A30A-488B-9640-B4EB8ED22646}" srcOrd="1" destOrd="0" presId="urn:microsoft.com/office/officeart/2005/8/layout/orgChart1"/>
    <dgm:cxn modelId="{0A71345A-5E52-4B4D-8994-E862AE7F0930}" type="presParOf" srcId="{21DEC577-A30A-488B-9640-B4EB8ED22646}" destId="{7A62691A-FA2D-491E-8EA6-0FF722A9B8B2}" srcOrd="0" destOrd="0" presId="urn:microsoft.com/office/officeart/2005/8/layout/orgChart1"/>
    <dgm:cxn modelId="{D8AC6D1D-4468-45FD-88E7-382611A62F99}" type="presParOf" srcId="{7A62691A-FA2D-491E-8EA6-0FF722A9B8B2}" destId="{FF6F0284-27B0-412A-ACAB-49EAC89D46E3}" srcOrd="0" destOrd="0" presId="urn:microsoft.com/office/officeart/2005/8/layout/orgChart1"/>
    <dgm:cxn modelId="{3037594E-5723-4E3A-8045-C49EB688E525}" type="presParOf" srcId="{7A62691A-FA2D-491E-8EA6-0FF722A9B8B2}" destId="{47C7CE33-46D2-4E77-926F-7DB4FE1FC3D4}" srcOrd="1" destOrd="0" presId="urn:microsoft.com/office/officeart/2005/8/layout/orgChart1"/>
    <dgm:cxn modelId="{F90BF075-35D6-41E4-B74F-E03E5E34CC8C}" type="presParOf" srcId="{21DEC577-A30A-488B-9640-B4EB8ED22646}" destId="{C94A6E18-2C2B-4469-9007-304991E93674}" srcOrd="1" destOrd="0" presId="urn:microsoft.com/office/officeart/2005/8/layout/orgChart1"/>
    <dgm:cxn modelId="{BC6D2835-94C0-405D-BEE3-FFD25A2DFA42}" type="presParOf" srcId="{C94A6E18-2C2B-4469-9007-304991E93674}" destId="{E865ED73-DE3A-4B14-80B5-84D4C2C2CDEC}" srcOrd="0" destOrd="0" presId="urn:microsoft.com/office/officeart/2005/8/layout/orgChart1"/>
    <dgm:cxn modelId="{BA71455A-6D7C-4CF1-97C5-00A0829039AA}" type="presParOf" srcId="{C94A6E18-2C2B-4469-9007-304991E93674}" destId="{6D46508F-FEC5-4279-A9BA-24F8D93C3111}" srcOrd="1" destOrd="0" presId="urn:microsoft.com/office/officeart/2005/8/layout/orgChart1"/>
    <dgm:cxn modelId="{CFE99ED3-DC62-4380-A054-F175F874DBE7}" type="presParOf" srcId="{6D46508F-FEC5-4279-A9BA-24F8D93C3111}" destId="{0681E952-D5BB-43AA-A91C-03013FC7650B}" srcOrd="0" destOrd="0" presId="urn:microsoft.com/office/officeart/2005/8/layout/orgChart1"/>
    <dgm:cxn modelId="{85E5B67A-85EB-427A-BBBB-BD8FFBABAD4B}" type="presParOf" srcId="{0681E952-D5BB-43AA-A91C-03013FC7650B}" destId="{D0E279CD-4437-4EFB-8E18-ED7CE03AF3F2}" srcOrd="0" destOrd="0" presId="urn:microsoft.com/office/officeart/2005/8/layout/orgChart1"/>
    <dgm:cxn modelId="{1D4BE646-0D43-4292-97C9-96D0566B7BE0}" type="presParOf" srcId="{0681E952-D5BB-43AA-A91C-03013FC7650B}" destId="{DFC2C9EF-410B-4137-9C85-F53DB7088A9F}" srcOrd="1" destOrd="0" presId="urn:microsoft.com/office/officeart/2005/8/layout/orgChart1"/>
    <dgm:cxn modelId="{86CBD3DB-DC7F-4010-B9D7-B00FCF31FB20}" type="presParOf" srcId="{6D46508F-FEC5-4279-A9BA-24F8D93C3111}" destId="{3B3AAEF9-C34E-4706-A206-78B9E1186CE8}" srcOrd="1" destOrd="0" presId="urn:microsoft.com/office/officeart/2005/8/layout/orgChart1"/>
    <dgm:cxn modelId="{5A2871F3-1AD1-4717-8BA8-DE3B124D873D}" type="presParOf" srcId="{6D46508F-FEC5-4279-A9BA-24F8D93C3111}" destId="{05FA5BFF-5CDA-4344-9DBE-99F03E375C5A}" srcOrd="2" destOrd="0" presId="urn:microsoft.com/office/officeart/2005/8/layout/orgChart1"/>
    <dgm:cxn modelId="{A6083521-326F-4692-9B40-3A1F48EBEC56}" type="presParOf" srcId="{05FA5BFF-5CDA-4344-9DBE-99F03E375C5A}" destId="{B6C5C4BE-5C74-436D-A169-899182FC1024}" srcOrd="0" destOrd="0" presId="urn:microsoft.com/office/officeart/2005/8/layout/orgChart1"/>
    <dgm:cxn modelId="{52729646-6C0F-425D-8485-CE70802DB340}" type="presParOf" srcId="{05FA5BFF-5CDA-4344-9DBE-99F03E375C5A}" destId="{65D3C830-AB8E-4DD9-8E33-7F041C4FE382}" srcOrd="1" destOrd="0" presId="urn:microsoft.com/office/officeart/2005/8/layout/orgChart1"/>
    <dgm:cxn modelId="{51D21084-71BE-4486-B648-B916F4E1D204}" type="presParOf" srcId="{65D3C830-AB8E-4DD9-8E33-7F041C4FE382}" destId="{535F2DB9-1546-4617-9679-532543D783AF}" srcOrd="0" destOrd="0" presId="urn:microsoft.com/office/officeart/2005/8/layout/orgChart1"/>
    <dgm:cxn modelId="{1120345E-7EE8-4383-A3CA-2722145BAD1B}" type="presParOf" srcId="{535F2DB9-1546-4617-9679-532543D783AF}" destId="{19E0B6F7-984A-40C0-8205-6F76AC9FB8B5}" srcOrd="0" destOrd="0" presId="urn:microsoft.com/office/officeart/2005/8/layout/orgChart1"/>
    <dgm:cxn modelId="{E08AC6F2-0F0E-45C3-8CD7-23B9EC19FE4A}" type="presParOf" srcId="{535F2DB9-1546-4617-9679-532543D783AF}" destId="{5B261D08-2BE6-4A45-AE13-BC0996A947A8}" srcOrd="1" destOrd="0" presId="urn:microsoft.com/office/officeart/2005/8/layout/orgChart1"/>
    <dgm:cxn modelId="{9A964AE0-ED24-4D7C-819D-EAFBB5419DBD}" type="presParOf" srcId="{65D3C830-AB8E-4DD9-8E33-7F041C4FE382}" destId="{42D0FFDD-3DF5-4F16-8EC5-35630124D654}" srcOrd="1" destOrd="0" presId="urn:microsoft.com/office/officeart/2005/8/layout/orgChart1"/>
    <dgm:cxn modelId="{B0A607AC-C1BC-47EE-8214-E78361059C34}" type="presParOf" srcId="{65D3C830-AB8E-4DD9-8E33-7F041C4FE382}" destId="{F0A8F8FB-9194-48D9-B4D4-E3B6D065FD51}" srcOrd="2" destOrd="0" presId="urn:microsoft.com/office/officeart/2005/8/layout/orgChart1"/>
    <dgm:cxn modelId="{3E019A47-8C75-41AB-8AEB-F5BBEF62D2C6}" type="presParOf" srcId="{21DEC577-A30A-488B-9640-B4EB8ED22646}" destId="{FF01CFAE-F627-42C5-B1CF-FCFC68D7676E}" srcOrd="2" destOrd="0" presId="urn:microsoft.com/office/officeart/2005/8/layout/orgChart1"/>
    <dgm:cxn modelId="{89ADA9DA-BE37-40F0-A242-851B034ECFB7}" type="presParOf" srcId="{D77C0E99-2C5D-4084-A128-6EF7DA4F9750}" destId="{34C49330-F875-4A80-8638-9220AD98E624}" srcOrd="2" destOrd="0" presId="urn:microsoft.com/office/officeart/2005/8/layout/orgChart1"/>
    <dgm:cxn modelId="{AB4401D2-165E-40D5-81B5-063DEC9A77DD}" type="presParOf" srcId="{D77C0E99-2C5D-4084-A128-6EF7DA4F9750}" destId="{DFF2D9AA-17C2-43C9-A0BD-EABF5E777765}" srcOrd="3" destOrd="0" presId="urn:microsoft.com/office/officeart/2005/8/layout/orgChart1"/>
    <dgm:cxn modelId="{E30BF30D-7BF0-46E5-99D4-DEBD7BF73D15}" type="presParOf" srcId="{DFF2D9AA-17C2-43C9-A0BD-EABF5E777765}" destId="{31BA5968-3D2F-41F0-BAE9-AE507A34B528}" srcOrd="0" destOrd="0" presId="urn:microsoft.com/office/officeart/2005/8/layout/orgChart1"/>
    <dgm:cxn modelId="{F5525725-C257-40B8-B7E9-C1004F911B2D}" type="presParOf" srcId="{31BA5968-3D2F-41F0-BAE9-AE507A34B528}" destId="{7C5CCA63-56F9-447B-8067-EBF951604116}" srcOrd="0" destOrd="0" presId="urn:microsoft.com/office/officeart/2005/8/layout/orgChart1"/>
    <dgm:cxn modelId="{E91D7787-DB57-4C5C-BE26-C4B736F05FEC}" type="presParOf" srcId="{31BA5968-3D2F-41F0-BAE9-AE507A34B528}" destId="{75D668F4-8A8C-4820-BA6D-28EB862A5CE6}" srcOrd="1" destOrd="0" presId="urn:microsoft.com/office/officeart/2005/8/layout/orgChart1"/>
    <dgm:cxn modelId="{CADABBA8-1806-481C-A561-4406CFC8CACE}" type="presParOf" srcId="{DFF2D9AA-17C2-43C9-A0BD-EABF5E777765}" destId="{D999E43E-FFF9-4291-A5F0-CB62B6EE2A66}" srcOrd="1" destOrd="0" presId="urn:microsoft.com/office/officeart/2005/8/layout/orgChart1"/>
    <dgm:cxn modelId="{27CE083B-8F7F-4148-B0EC-30BCA83CC07D}" type="presParOf" srcId="{D999E43E-FFF9-4291-A5F0-CB62B6EE2A66}" destId="{99862970-F84F-481A-B965-BEB2D406917A}" srcOrd="0" destOrd="0" presId="urn:microsoft.com/office/officeart/2005/8/layout/orgChart1"/>
    <dgm:cxn modelId="{453B7F61-9631-40DE-8A73-E40974D4ED1F}" type="presParOf" srcId="{D999E43E-FFF9-4291-A5F0-CB62B6EE2A66}" destId="{23105A9F-2D3C-4E18-954F-6FD09EC36AE5}" srcOrd="1" destOrd="0" presId="urn:microsoft.com/office/officeart/2005/8/layout/orgChart1"/>
    <dgm:cxn modelId="{66AB6409-4D7B-410C-9E96-DB4D5F8303CA}" type="presParOf" srcId="{23105A9F-2D3C-4E18-954F-6FD09EC36AE5}" destId="{940D2052-6668-4BBC-981D-50403BF3DA3F}" srcOrd="0" destOrd="0" presId="urn:microsoft.com/office/officeart/2005/8/layout/orgChart1"/>
    <dgm:cxn modelId="{79A9A82D-2ACC-4462-805C-8550FB254E7B}" type="presParOf" srcId="{940D2052-6668-4BBC-981D-50403BF3DA3F}" destId="{43BE14D0-4F19-4B57-B56F-19D958231C77}" srcOrd="0" destOrd="0" presId="urn:microsoft.com/office/officeart/2005/8/layout/orgChart1"/>
    <dgm:cxn modelId="{24A064C7-49FC-42D2-860D-61436E73D2F2}" type="presParOf" srcId="{940D2052-6668-4BBC-981D-50403BF3DA3F}" destId="{1C248A20-94BD-484C-8F70-E4792EC4F3A8}" srcOrd="1" destOrd="0" presId="urn:microsoft.com/office/officeart/2005/8/layout/orgChart1"/>
    <dgm:cxn modelId="{F0FEBE2C-3965-4CB1-B5F4-572DC0D5332D}" type="presParOf" srcId="{23105A9F-2D3C-4E18-954F-6FD09EC36AE5}" destId="{4D691FF0-F51B-4375-BC72-A93A0EF6D873}" srcOrd="1" destOrd="0" presId="urn:microsoft.com/office/officeart/2005/8/layout/orgChart1"/>
    <dgm:cxn modelId="{2C0B7A37-CB66-4E82-865A-81E342B24A10}" type="presParOf" srcId="{4D691FF0-F51B-4375-BC72-A93A0EF6D873}" destId="{2BE4C2D4-BE4E-4433-BEC1-63314BEF9E6A}" srcOrd="0" destOrd="0" presId="urn:microsoft.com/office/officeart/2005/8/layout/orgChart1"/>
    <dgm:cxn modelId="{3F362B1B-61FF-405C-A8E8-F7B80CCDEC1A}" type="presParOf" srcId="{4D691FF0-F51B-4375-BC72-A93A0EF6D873}" destId="{6EA89A5E-830C-444B-B46F-D394B9D11257}" srcOrd="1" destOrd="0" presId="urn:microsoft.com/office/officeart/2005/8/layout/orgChart1"/>
    <dgm:cxn modelId="{5952904D-02A8-4DD3-9632-70F7587F9872}" type="presParOf" srcId="{6EA89A5E-830C-444B-B46F-D394B9D11257}" destId="{1A469B46-67DA-4BFE-99A9-2DDC8AA60DE0}" srcOrd="0" destOrd="0" presId="urn:microsoft.com/office/officeart/2005/8/layout/orgChart1"/>
    <dgm:cxn modelId="{A8A86AF3-2924-4499-820C-09C28BA1115A}" type="presParOf" srcId="{1A469B46-67DA-4BFE-99A9-2DDC8AA60DE0}" destId="{4A9B4C6F-FC81-4C44-B132-7E1FB01825B1}" srcOrd="0" destOrd="0" presId="urn:microsoft.com/office/officeart/2005/8/layout/orgChart1"/>
    <dgm:cxn modelId="{8CA20A4C-DF89-441A-8936-888CFAAF2893}" type="presParOf" srcId="{1A469B46-67DA-4BFE-99A9-2DDC8AA60DE0}" destId="{074BC094-E102-4C3A-B626-B3F4570B5388}" srcOrd="1" destOrd="0" presId="urn:microsoft.com/office/officeart/2005/8/layout/orgChart1"/>
    <dgm:cxn modelId="{A68F03C9-23A9-4EDD-A5D3-685D1CFCB639}" type="presParOf" srcId="{6EA89A5E-830C-444B-B46F-D394B9D11257}" destId="{68598F37-35EB-4EF4-A2E4-E49BEBF4A1EF}" srcOrd="1" destOrd="0" presId="urn:microsoft.com/office/officeart/2005/8/layout/orgChart1"/>
    <dgm:cxn modelId="{CC2A8972-4924-4849-AD9B-1EA3A144E86F}" type="presParOf" srcId="{6EA89A5E-830C-444B-B46F-D394B9D11257}" destId="{8D64E576-30DE-4C0A-A005-182188042A3E}" srcOrd="2" destOrd="0" presId="urn:microsoft.com/office/officeart/2005/8/layout/orgChart1"/>
    <dgm:cxn modelId="{B29F6B5F-AE80-4313-9008-A11493CC7050}" type="presParOf" srcId="{23105A9F-2D3C-4E18-954F-6FD09EC36AE5}" destId="{309F2CC6-2BC4-40C0-B50A-CDA85EE684C6}" srcOrd="2" destOrd="0" presId="urn:microsoft.com/office/officeart/2005/8/layout/orgChart1"/>
    <dgm:cxn modelId="{11DDA954-DF15-4E1A-B793-D170FBE15F2D}" type="presParOf" srcId="{DFF2D9AA-17C2-43C9-A0BD-EABF5E777765}" destId="{57ACFE7F-E539-4DD7-B21C-490ECDF56C34}" srcOrd="2" destOrd="0" presId="urn:microsoft.com/office/officeart/2005/8/layout/orgChart1"/>
    <dgm:cxn modelId="{495E09F6-B85D-4A3C-AD88-61B31B11B373}" type="presParOf" srcId="{D77C0E99-2C5D-4084-A128-6EF7DA4F9750}" destId="{DD29B6A8-313F-494A-B904-7181C2F1FBD5}" srcOrd="4" destOrd="0" presId="urn:microsoft.com/office/officeart/2005/8/layout/orgChart1"/>
    <dgm:cxn modelId="{C53D1CA6-F5DE-40A2-B21B-EC1651B33544}" type="presParOf" srcId="{D77C0E99-2C5D-4084-A128-6EF7DA4F9750}" destId="{A9BCF5CC-A54E-4FF2-B449-F69D5250A1CE}" srcOrd="5" destOrd="0" presId="urn:microsoft.com/office/officeart/2005/8/layout/orgChart1"/>
    <dgm:cxn modelId="{6EA15B1B-9919-43FB-BAF3-6F94F3915D09}" type="presParOf" srcId="{A9BCF5CC-A54E-4FF2-B449-F69D5250A1CE}" destId="{B3B8AA4D-4318-4FE6-BFE1-6C48907BC658}" srcOrd="0" destOrd="0" presId="urn:microsoft.com/office/officeart/2005/8/layout/orgChart1"/>
    <dgm:cxn modelId="{95B0D00B-D9E5-4E9C-92C7-A8848774EF9D}" type="presParOf" srcId="{B3B8AA4D-4318-4FE6-BFE1-6C48907BC658}" destId="{7F7F5736-23E8-4698-AC98-C4938FD3F07E}" srcOrd="0" destOrd="0" presId="urn:microsoft.com/office/officeart/2005/8/layout/orgChart1"/>
    <dgm:cxn modelId="{0DE1152F-5308-406C-B1B2-AD2AFF05CA61}" type="presParOf" srcId="{B3B8AA4D-4318-4FE6-BFE1-6C48907BC658}" destId="{8FCE0625-AD2F-4C39-956E-BE4FC33E47D1}" srcOrd="1" destOrd="0" presId="urn:microsoft.com/office/officeart/2005/8/layout/orgChart1"/>
    <dgm:cxn modelId="{715E319B-3F4C-4E84-A7DE-C9F5C1F1A098}" type="presParOf" srcId="{A9BCF5CC-A54E-4FF2-B449-F69D5250A1CE}" destId="{628626D9-4B33-453C-883C-3B4A67FDC430}" srcOrd="1" destOrd="0" presId="urn:microsoft.com/office/officeart/2005/8/layout/orgChart1"/>
    <dgm:cxn modelId="{23991AF2-65F9-40A2-AF13-871C8D5E4A68}" type="presParOf" srcId="{628626D9-4B33-453C-883C-3B4A67FDC430}" destId="{20FFB10D-8A00-49CA-B500-2C209E82E6E1}" srcOrd="0" destOrd="0" presId="urn:microsoft.com/office/officeart/2005/8/layout/orgChart1"/>
    <dgm:cxn modelId="{02F99543-82D9-434E-B397-7025A698B394}" type="presParOf" srcId="{628626D9-4B33-453C-883C-3B4A67FDC430}" destId="{095E2B72-940B-4B31-9999-AAC3E51272EA}" srcOrd="1" destOrd="0" presId="urn:microsoft.com/office/officeart/2005/8/layout/orgChart1"/>
    <dgm:cxn modelId="{4ABE22E2-CFBE-4CDD-AD4E-BBE0C0F2C3A5}" type="presParOf" srcId="{095E2B72-940B-4B31-9999-AAC3E51272EA}" destId="{D8E4C913-FBA3-4CC5-B3A0-8BC476AD728F}" srcOrd="0" destOrd="0" presId="urn:microsoft.com/office/officeart/2005/8/layout/orgChart1"/>
    <dgm:cxn modelId="{ECEE21CC-662F-4139-8F59-9912A0399417}" type="presParOf" srcId="{D8E4C913-FBA3-4CC5-B3A0-8BC476AD728F}" destId="{A3A03904-C7D4-44AB-AD35-D011E4A34C66}" srcOrd="0" destOrd="0" presId="urn:microsoft.com/office/officeart/2005/8/layout/orgChart1"/>
    <dgm:cxn modelId="{822EF054-5272-4236-A297-96E247580840}" type="presParOf" srcId="{D8E4C913-FBA3-4CC5-B3A0-8BC476AD728F}" destId="{F5737633-FEC1-4320-A1E3-BE6C52970DB2}" srcOrd="1" destOrd="0" presId="urn:microsoft.com/office/officeart/2005/8/layout/orgChart1"/>
    <dgm:cxn modelId="{C9D4987A-F3A3-45CC-93BA-D29045DC81CE}" type="presParOf" srcId="{095E2B72-940B-4B31-9999-AAC3E51272EA}" destId="{EFF629C5-9119-4169-8356-09E024EC8C5C}" srcOrd="1" destOrd="0" presId="urn:microsoft.com/office/officeart/2005/8/layout/orgChart1"/>
    <dgm:cxn modelId="{04A27FD3-2C28-4ABC-ADBF-5034AD3C698C}" type="presParOf" srcId="{EFF629C5-9119-4169-8356-09E024EC8C5C}" destId="{F918602A-FE81-4B8D-82BD-B05492BC7E1D}" srcOrd="0" destOrd="0" presId="urn:microsoft.com/office/officeart/2005/8/layout/orgChart1"/>
    <dgm:cxn modelId="{3B8D70E7-9B6E-499B-B075-6EA384923203}" type="presParOf" srcId="{EFF629C5-9119-4169-8356-09E024EC8C5C}" destId="{B066B00A-DBCA-4C17-8D15-684C2FDD0CE5}" srcOrd="1" destOrd="0" presId="urn:microsoft.com/office/officeart/2005/8/layout/orgChart1"/>
    <dgm:cxn modelId="{587ED143-02A9-46AE-ADA0-C074C9E4C104}" type="presParOf" srcId="{B066B00A-DBCA-4C17-8D15-684C2FDD0CE5}" destId="{8779EFF4-B96F-4985-BB6B-1035DF1F11C4}" srcOrd="0" destOrd="0" presId="urn:microsoft.com/office/officeart/2005/8/layout/orgChart1"/>
    <dgm:cxn modelId="{3A2DF8BE-0B46-49B3-9F3E-13D084576C84}" type="presParOf" srcId="{8779EFF4-B96F-4985-BB6B-1035DF1F11C4}" destId="{CEC92468-5B86-4E3F-B01F-570C09AD3ADF}" srcOrd="0" destOrd="0" presId="urn:microsoft.com/office/officeart/2005/8/layout/orgChart1"/>
    <dgm:cxn modelId="{54B41C78-0996-456A-9980-CA24CBEEFB77}" type="presParOf" srcId="{8779EFF4-B96F-4985-BB6B-1035DF1F11C4}" destId="{813AF8B0-ED5F-4E28-9BAC-ACD2EB553663}" srcOrd="1" destOrd="0" presId="urn:microsoft.com/office/officeart/2005/8/layout/orgChart1"/>
    <dgm:cxn modelId="{1C465E4F-66BA-4F33-A8E5-BDF345E57FC0}" type="presParOf" srcId="{B066B00A-DBCA-4C17-8D15-684C2FDD0CE5}" destId="{E1A43C16-E246-4612-BB25-E61610122FC7}" srcOrd="1" destOrd="0" presId="urn:microsoft.com/office/officeart/2005/8/layout/orgChart1"/>
    <dgm:cxn modelId="{75BFC3D5-E108-4544-954B-1584C1B02559}" type="presParOf" srcId="{B066B00A-DBCA-4C17-8D15-684C2FDD0CE5}" destId="{305787E4-254E-4CFF-97DE-31274EAF8919}" srcOrd="2" destOrd="0" presId="urn:microsoft.com/office/officeart/2005/8/layout/orgChart1"/>
    <dgm:cxn modelId="{0E15D354-5CF9-46E4-8214-995F7808EE01}" type="presParOf" srcId="{095E2B72-940B-4B31-9999-AAC3E51272EA}" destId="{C860DFF4-20D3-46AC-B04B-7D6C7EE152CB}" srcOrd="2" destOrd="0" presId="urn:microsoft.com/office/officeart/2005/8/layout/orgChart1"/>
    <dgm:cxn modelId="{DBFF3DAF-6AD6-4995-A417-D84495829572}" type="presParOf" srcId="{A9BCF5CC-A54E-4FF2-B449-F69D5250A1CE}" destId="{C54CCCE3-FFFC-4D86-A602-57AA6E26367A}" srcOrd="2" destOrd="0" presId="urn:microsoft.com/office/officeart/2005/8/layout/orgChart1"/>
    <dgm:cxn modelId="{B92EC608-EA7C-4EA4-9F23-73E92CF102D1}" type="presParOf" srcId="{AB129178-0F3E-481A-810B-9231793A5CFD}" destId="{37BAB056-8CF2-4EFA-B520-B64EBD28930E}" srcOrd="2" destOrd="0" presId="urn:microsoft.com/office/officeart/2005/8/layout/orgChart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08B1661-67E2-400E-AFCD-3C74B2CE1F10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</dgm:pt>
    <dgm:pt modelId="{D064E9F5-90A9-4640-90C2-9EFB47C09E34}">
      <dgm:prSet custT="1"/>
      <dgm:spPr/>
      <dgm:t>
        <a:bodyPr/>
        <a:lstStyle/>
        <a:p>
          <a:pPr marL="342900" marR="0" lvl="0" indent="-34290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AutoNum type="arabicPeriod"/>
            <a:tabLst/>
          </a:pPr>
          <a:r>
            <a:rPr kumimoji="0" lang="el-GR" sz="1200" b="0" i="0" u="none" strike="noStrike" cap="none" normalizeH="0" baseline="0" dirty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  <a:t>ΦΥΣΙΚΗ ΟΠ</a:t>
          </a:r>
        </a:p>
        <a:p>
          <a:pPr marL="342900" marR="0" lvl="0" indent="-34290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AutoNum type="arabicPeriod"/>
            <a:tabLst/>
          </a:pPr>
          <a:r>
            <a:rPr kumimoji="0" lang="el-GR" sz="1200" b="0" i="0" u="none" strike="noStrike" cap="none" normalizeH="0" baseline="0" dirty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  <a:t>ΧΗΜΕΙΑ ΟΠ</a:t>
          </a:r>
        </a:p>
        <a:p>
          <a:pPr marL="342900" marR="0" lvl="0" indent="-34290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AutoNum type="arabicPeriod"/>
            <a:tabLst/>
          </a:pPr>
          <a:r>
            <a:rPr kumimoji="0" lang="el-GR" sz="1200" b="0" i="0" u="none" strike="noStrike" cap="none" normalizeH="0" baseline="0" dirty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  <a:t>Ν. ΓΛΩΣΣΑ ΓΠ</a:t>
          </a:r>
        </a:p>
      </dgm:t>
    </dgm:pt>
    <dgm:pt modelId="{AFDDA6BC-F230-43F5-9E67-6D5A5DD5A42D}" type="parTrans" cxnId="{88914032-B072-4F18-B3D8-4CC2010FC7CA}">
      <dgm:prSet/>
      <dgm:spPr/>
      <dgm:t>
        <a:bodyPr/>
        <a:lstStyle/>
        <a:p>
          <a:endParaRPr lang="el-GR"/>
        </a:p>
      </dgm:t>
    </dgm:pt>
    <dgm:pt modelId="{B37B3B05-9BBA-4FCE-8D81-0D4E08983B8E}" type="sibTrans" cxnId="{88914032-B072-4F18-B3D8-4CC2010FC7CA}">
      <dgm:prSet/>
      <dgm:spPr/>
      <dgm:t>
        <a:bodyPr/>
        <a:lstStyle/>
        <a:p>
          <a:endParaRPr lang="el-GR"/>
        </a:p>
      </dgm:t>
    </dgm:pt>
    <dgm:pt modelId="{D7098A46-13B0-49E0-B6F2-61AD18A47440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sz="2000" b="0" i="0" u="none" strike="noStrike" cap="none" normalizeH="0" baseline="0" dirty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  <a:t>+ ΜΑΘΗΜΑΤΙΚΑ ΟΠ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l-GR" sz="2000" b="0" i="0" u="none" strike="noStrike" cap="none" normalizeH="0" baseline="0" dirty="0" smtClean="0">
            <a:ln/>
            <a:solidFill>
              <a:schemeClr val="tx1">
                <a:lumMod val="95000"/>
                <a:lumOff val="5000"/>
              </a:schemeClr>
            </a:solidFill>
            <a:effectLst/>
            <a:latin typeface="Segoe UI" pitchFamily="34" charset="0"/>
            <a:cs typeface="Segoe UI" pitchFamily="34" charset="0"/>
          </a:endParaRPr>
        </a:p>
      </dgm:t>
    </dgm:pt>
    <dgm:pt modelId="{2F10FA08-5A0F-4551-AE97-CC9E851B5C90}" type="parTrans" cxnId="{C2DF6401-FE40-4B6F-9F52-27AF5EC2856F}">
      <dgm:prSet/>
      <dgm:spPr/>
      <dgm:t>
        <a:bodyPr/>
        <a:lstStyle/>
        <a:p>
          <a:endParaRPr lang="el-GR" sz="2000">
            <a:solidFill>
              <a:schemeClr val="tx1">
                <a:lumMod val="95000"/>
                <a:lumOff val="5000"/>
              </a:schemeClr>
            </a:solidFill>
            <a:latin typeface="Segoe UI" pitchFamily="34" charset="0"/>
            <a:cs typeface="Segoe UI" pitchFamily="34" charset="0"/>
          </a:endParaRPr>
        </a:p>
      </dgm:t>
    </dgm:pt>
    <dgm:pt modelId="{70C2EAFD-6186-457B-9565-142562E0854F}" type="sibTrans" cxnId="{C2DF6401-FE40-4B6F-9F52-27AF5EC2856F}">
      <dgm:prSet/>
      <dgm:spPr/>
      <dgm:t>
        <a:bodyPr/>
        <a:lstStyle/>
        <a:p>
          <a:endParaRPr lang="el-GR"/>
        </a:p>
      </dgm:t>
    </dgm:pt>
    <dgm:pt modelId="{E1A00105-26EF-4F9A-A19B-426F222C096A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sz="1900" b="1" i="0" u="none" strike="noStrike" cap="none" normalizeH="0" baseline="0" dirty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  <a:t>2</a:t>
          </a:r>
          <a:r>
            <a:rPr kumimoji="0" lang="el-GR" sz="1900" b="1" i="0" u="none" strike="noStrike" cap="none" normalizeH="0" baseline="30000" dirty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  <a:t>Ο</a:t>
          </a:r>
          <a:r>
            <a:rPr kumimoji="0" lang="el-GR" sz="1900" b="1" i="0" u="none" strike="noStrike" cap="none" normalizeH="0" baseline="0" dirty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  <a:t> ΕΠ. ΠΕΔΙΟ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el-GR" sz="1900" dirty="0" smtClean="0">
              <a:solidFill>
                <a:schemeClr val="tx1">
                  <a:lumMod val="95000"/>
                  <a:lumOff val="5000"/>
                </a:schemeClr>
              </a:solidFill>
            </a:rPr>
            <a:t>ΘΕΤΙΚΕΣ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el-GR" sz="1900" dirty="0" smtClean="0">
              <a:solidFill>
                <a:schemeClr val="tx1">
                  <a:lumMod val="95000"/>
                  <a:lumOff val="5000"/>
                </a:schemeClr>
              </a:solidFill>
            </a:rPr>
            <a:t>ΤΕΧΝΟΛΟΓΙΚΕΣ </a:t>
          </a:r>
          <a:br>
            <a:rPr lang="el-GR" sz="1900" dirty="0" smtClean="0">
              <a:solidFill>
                <a:schemeClr val="tx1">
                  <a:lumMod val="95000"/>
                  <a:lumOff val="5000"/>
                </a:schemeClr>
              </a:solidFill>
            </a:rPr>
          </a:br>
          <a:r>
            <a:rPr lang="el-GR" sz="1900" dirty="0" smtClean="0">
              <a:solidFill>
                <a:schemeClr val="tx1">
                  <a:lumMod val="95000"/>
                  <a:lumOff val="5000"/>
                </a:schemeClr>
              </a:solidFill>
            </a:rPr>
            <a:t>ΕΠΙΣΤΗΜΕΣ</a:t>
          </a:r>
          <a:endParaRPr kumimoji="0" lang="el-GR" sz="1900" b="0" i="0" u="none" strike="noStrike" cap="none" normalizeH="0" baseline="0" dirty="0" smtClean="0">
            <a:ln/>
            <a:solidFill>
              <a:schemeClr val="tx1">
                <a:lumMod val="95000"/>
                <a:lumOff val="5000"/>
              </a:schemeClr>
            </a:solidFill>
            <a:effectLst/>
            <a:latin typeface="Segoe UI" pitchFamily="34" charset="0"/>
            <a:cs typeface="Segoe UI" pitchFamily="34" charset="0"/>
          </a:endParaRPr>
        </a:p>
      </dgm:t>
    </dgm:pt>
    <dgm:pt modelId="{4707BC5E-7928-442E-9EF1-D6E3A20AE8DA}" type="parTrans" cxnId="{1EA05E0E-C23B-40C9-B4C6-A53B4B509305}">
      <dgm:prSet/>
      <dgm:spPr/>
      <dgm:t>
        <a:bodyPr/>
        <a:lstStyle/>
        <a:p>
          <a:endParaRPr lang="el-GR" sz="2000">
            <a:solidFill>
              <a:schemeClr val="tx1">
                <a:lumMod val="95000"/>
                <a:lumOff val="5000"/>
              </a:schemeClr>
            </a:solidFill>
            <a:latin typeface="Segoe UI" pitchFamily="34" charset="0"/>
            <a:cs typeface="Segoe UI" pitchFamily="34" charset="0"/>
          </a:endParaRPr>
        </a:p>
      </dgm:t>
    </dgm:pt>
    <dgm:pt modelId="{0DDB4175-A086-4F54-9E13-5780BD5E8B8D}" type="sibTrans" cxnId="{1EA05E0E-C23B-40C9-B4C6-A53B4B509305}">
      <dgm:prSet/>
      <dgm:spPr/>
      <dgm:t>
        <a:bodyPr/>
        <a:lstStyle/>
        <a:p>
          <a:endParaRPr lang="el-GR"/>
        </a:p>
      </dgm:t>
    </dgm:pt>
    <dgm:pt modelId="{D7841C46-6C23-4AAE-A22A-5EC8A5E04D7F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sz="2000" b="0" i="0" u="none" strike="noStrike" cap="none" normalizeH="0" baseline="0" dirty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  <a:t>+ ΒΙΟΛΟΓΙΑ ΟΠ</a:t>
          </a:r>
          <a:br>
            <a:rPr kumimoji="0" lang="el-GR" sz="2000" b="0" i="0" u="none" strike="noStrike" cap="none" normalizeH="0" baseline="0" dirty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</a:br>
          <a:endParaRPr kumimoji="0" lang="el-GR" sz="2000" b="0" i="0" u="none" strike="noStrike" cap="none" normalizeH="0" baseline="0" dirty="0" smtClean="0">
            <a:ln/>
            <a:solidFill>
              <a:schemeClr val="tx1">
                <a:lumMod val="95000"/>
                <a:lumOff val="5000"/>
              </a:schemeClr>
            </a:solidFill>
            <a:effectLst/>
            <a:latin typeface="Segoe UI" pitchFamily="34" charset="0"/>
            <a:cs typeface="Segoe UI" pitchFamily="34" charset="0"/>
          </a:endParaRPr>
        </a:p>
      </dgm:t>
    </dgm:pt>
    <dgm:pt modelId="{0131B5C9-5E23-43E5-B7EE-B785F7789589}" type="parTrans" cxnId="{8486B37D-7C34-4397-A605-54A3AC1231CD}">
      <dgm:prSet/>
      <dgm:spPr/>
      <dgm:t>
        <a:bodyPr/>
        <a:lstStyle/>
        <a:p>
          <a:endParaRPr lang="el-GR" sz="2000">
            <a:solidFill>
              <a:schemeClr val="tx1">
                <a:lumMod val="95000"/>
                <a:lumOff val="5000"/>
              </a:schemeClr>
            </a:solidFill>
            <a:latin typeface="Segoe UI" pitchFamily="34" charset="0"/>
            <a:cs typeface="Segoe UI" pitchFamily="34" charset="0"/>
          </a:endParaRPr>
        </a:p>
      </dgm:t>
    </dgm:pt>
    <dgm:pt modelId="{C001A17D-1D75-4E85-9B64-A4090D1CADDD}" type="sibTrans" cxnId="{8486B37D-7C34-4397-A605-54A3AC1231CD}">
      <dgm:prSet/>
      <dgm:spPr/>
      <dgm:t>
        <a:bodyPr/>
        <a:lstStyle/>
        <a:p>
          <a:endParaRPr lang="el-GR"/>
        </a:p>
      </dgm:t>
    </dgm:pt>
    <dgm:pt modelId="{DB5E651C-7D04-44AD-922E-B5E4BD29C3F4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sz="1900" b="1" i="0" u="none" strike="noStrike" cap="none" normalizeH="0" baseline="0" dirty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  <a:t>3</a:t>
          </a:r>
          <a:r>
            <a:rPr kumimoji="0" lang="el-GR" sz="1900" b="1" i="0" u="none" strike="noStrike" cap="none" normalizeH="0" baseline="30000" dirty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  <a:t>Ο</a:t>
          </a:r>
          <a:r>
            <a:rPr kumimoji="0" lang="el-GR" sz="1900" b="1" i="0" u="none" strike="noStrike" cap="none" normalizeH="0" baseline="0" dirty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  <a:t> ΕΠ. ΠΕΔΙΟ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sz="1900" b="0" i="0" u="none" strike="noStrike" cap="none" normalizeH="0" baseline="0" dirty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  <a:t>ΕΠΙΣΤΗΜΕΣ </a:t>
          </a:r>
          <a:br>
            <a:rPr kumimoji="0" lang="el-GR" sz="1900" b="0" i="0" u="none" strike="noStrike" cap="none" normalizeH="0" baseline="0" dirty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</a:br>
          <a:r>
            <a:rPr kumimoji="0" lang="el-GR" sz="1900" b="0" i="0" u="none" strike="noStrike" cap="none" normalizeH="0" baseline="0" dirty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  <a:t>-ΥΓΕΙΑΣ-ΖΩΗΣ</a:t>
          </a:r>
        </a:p>
      </dgm:t>
    </dgm:pt>
    <dgm:pt modelId="{EF72F2DD-281B-49EE-91D6-F2AC3412A464}" type="parTrans" cxnId="{A7B233D6-7EB9-4A35-B056-D8EE70DA8FB8}">
      <dgm:prSet/>
      <dgm:spPr/>
      <dgm:t>
        <a:bodyPr/>
        <a:lstStyle/>
        <a:p>
          <a:endParaRPr lang="el-GR" sz="2000">
            <a:solidFill>
              <a:schemeClr val="tx1">
                <a:lumMod val="95000"/>
                <a:lumOff val="5000"/>
              </a:schemeClr>
            </a:solidFill>
            <a:latin typeface="Segoe UI" pitchFamily="34" charset="0"/>
            <a:cs typeface="Segoe UI" pitchFamily="34" charset="0"/>
          </a:endParaRPr>
        </a:p>
      </dgm:t>
    </dgm:pt>
    <dgm:pt modelId="{1FF00EF0-6A53-4172-AB49-D1BAD45614D2}" type="sibTrans" cxnId="{A7B233D6-7EB9-4A35-B056-D8EE70DA8FB8}">
      <dgm:prSet/>
      <dgm:spPr/>
      <dgm:t>
        <a:bodyPr/>
        <a:lstStyle/>
        <a:p>
          <a:endParaRPr lang="el-GR"/>
        </a:p>
      </dgm:t>
    </dgm:pt>
    <dgm:pt modelId="{EC16983A-9FC8-4792-94F9-CAD228C58A9E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sz="2000" b="0" i="0" u="none" strike="noStrike" cap="none" normalizeH="0" baseline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  <a:t>+ ΙΣΤΟΡΙΑ ΓΠ</a:t>
          </a:r>
          <a:br>
            <a:rPr kumimoji="0" lang="el-GR" sz="2000" b="0" i="0" u="none" strike="noStrike" cap="none" normalizeH="0" baseline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</a:br>
          <a:endParaRPr kumimoji="0" lang="el-GR" sz="2000" b="0" i="0" u="none" strike="noStrike" cap="none" normalizeH="0" baseline="0" dirty="0" smtClean="0">
            <a:ln/>
            <a:solidFill>
              <a:schemeClr val="tx1">
                <a:lumMod val="95000"/>
                <a:lumOff val="5000"/>
              </a:schemeClr>
            </a:solidFill>
            <a:effectLst/>
            <a:latin typeface="Segoe UI" pitchFamily="34" charset="0"/>
            <a:cs typeface="Segoe UI" pitchFamily="34" charset="0"/>
          </a:endParaRPr>
        </a:p>
      </dgm:t>
    </dgm:pt>
    <dgm:pt modelId="{6925117D-1662-4ED0-850E-E01B03370D76}" type="parTrans" cxnId="{C67FD511-8914-414E-A1FF-E2B1924EBA52}">
      <dgm:prSet/>
      <dgm:spPr/>
      <dgm:t>
        <a:bodyPr/>
        <a:lstStyle/>
        <a:p>
          <a:endParaRPr lang="el-GR" sz="2000">
            <a:solidFill>
              <a:schemeClr val="tx1">
                <a:lumMod val="95000"/>
                <a:lumOff val="5000"/>
              </a:schemeClr>
            </a:solidFill>
            <a:latin typeface="Segoe UI" pitchFamily="34" charset="0"/>
            <a:cs typeface="Segoe UI" pitchFamily="34" charset="0"/>
          </a:endParaRPr>
        </a:p>
      </dgm:t>
    </dgm:pt>
    <dgm:pt modelId="{3AE39016-7248-46D5-B5FA-622B53573CEF}" type="sibTrans" cxnId="{C67FD511-8914-414E-A1FF-E2B1924EBA52}">
      <dgm:prSet/>
      <dgm:spPr/>
      <dgm:t>
        <a:bodyPr/>
        <a:lstStyle/>
        <a:p>
          <a:endParaRPr lang="el-GR"/>
        </a:p>
      </dgm:t>
    </dgm:pt>
    <dgm:pt modelId="{D4830494-8306-4F80-BAD3-09F17CBCF843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sz="1900" b="1" i="0" u="none" strike="noStrike" cap="none" normalizeH="0" baseline="0" dirty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  <a:t>4</a:t>
          </a:r>
          <a:r>
            <a:rPr kumimoji="0" lang="el-GR" sz="1900" b="1" i="0" u="none" strike="noStrike" cap="none" normalizeH="0" baseline="30000" dirty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  <a:t>Ο</a:t>
          </a:r>
          <a:r>
            <a:rPr kumimoji="0" lang="el-GR" sz="1900" b="1" i="0" u="none" strike="noStrike" cap="none" normalizeH="0" baseline="0" dirty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  <a:t> ΕΠ. ΠΕΔΙΟ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sz="1900" b="0" i="0" u="none" strike="noStrike" cap="none" normalizeH="0" baseline="0" dirty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  <a:t>ΕΚΠΑΙΔΕΥΣΗΣ</a:t>
          </a:r>
        </a:p>
      </dgm:t>
    </dgm:pt>
    <dgm:pt modelId="{4E8DDD87-0AAC-46BE-93AF-402769667371}" type="parTrans" cxnId="{C3731336-8265-4C84-82D6-ADD9AD6E1262}">
      <dgm:prSet/>
      <dgm:spPr/>
      <dgm:t>
        <a:bodyPr/>
        <a:lstStyle/>
        <a:p>
          <a:endParaRPr lang="el-GR" sz="2000">
            <a:solidFill>
              <a:schemeClr val="tx1">
                <a:lumMod val="95000"/>
                <a:lumOff val="5000"/>
              </a:schemeClr>
            </a:solidFill>
            <a:latin typeface="Segoe UI" pitchFamily="34" charset="0"/>
            <a:cs typeface="Segoe UI" pitchFamily="34" charset="0"/>
          </a:endParaRPr>
        </a:p>
      </dgm:t>
    </dgm:pt>
    <dgm:pt modelId="{EDEB685F-2F73-410A-8BAD-669E4DA23A1E}" type="sibTrans" cxnId="{C3731336-8265-4C84-82D6-ADD9AD6E1262}">
      <dgm:prSet/>
      <dgm:spPr/>
      <dgm:t>
        <a:bodyPr/>
        <a:lstStyle/>
        <a:p>
          <a:endParaRPr lang="el-GR"/>
        </a:p>
      </dgm:t>
    </dgm:pt>
    <dgm:pt modelId="{E7F2A0DA-7027-4313-B621-A16145EDCF83}">
      <dgm:prSet custT="1"/>
      <dgm:spPr/>
      <dgm:t>
        <a:bodyPr/>
        <a:lstStyle/>
        <a:p>
          <a:r>
            <a:rPr lang="el-GR" sz="1000" dirty="0" smtClean="0"/>
            <a:t>ΣΥΝΤ ΒΑΡ</a:t>
          </a:r>
        </a:p>
        <a:p>
          <a:r>
            <a:rPr lang="el-GR" sz="1000" dirty="0" smtClean="0"/>
            <a:t>ΜΑΘΗΜΑΤΙΚΑ 1,3</a:t>
          </a:r>
        </a:p>
        <a:p>
          <a:r>
            <a:rPr lang="el-GR" sz="1000" dirty="0" smtClean="0"/>
            <a:t>ΦΥΣΙΚΗ 0,7</a:t>
          </a:r>
          <a:endParaRPr lang="el-GR" sz="1000" dirty="0"/>
        </a:p>
      </dgm:t>
    </dgm:pt>
    <dgm:pt modelId="{6936941A-951F-43DD-AC2C-7A91D32B773C}" type="parTrans" cxnId="{A2642BB9-F9A2-4B22-B550-9984A2984A23}">
      <dgm:prSet/>
      <dgm:spPr/>
      <dgm:t>
        <a:bodyPr/>
        <a:lstStyle/>
        <a:p>
          <a:endParaRPr lang="el-GR"/>
        </a:p>
      </dgm:t>
    </dgm:pt>
    <dgm:pt modelId="{2CF6E3C7-09BB-41F0-BC63-92472B980362}" type="sibTrans" cxnId="{A2642BB9-F9A2-4B22-B550-9984A2984A23}">
      <dgm:prSet/>
      <dgm:spPr/>
      <dgm:t>
        <a:bodyPr/>
        <a:lstStyle/>
        <a:p>
          <a:endParaRPr lang="el-GR"/>
        </a:p>
      </dgm:t>
    </dgm:pt>
    <dgm:pt modelId="{696D77A7-11E4-498F-9148-5C8E9EAEC091}">
      <dgm:prSet custT="1"/>
      <dgm:spPr/>
      <dgm:t>
        <a:bodyPr/>
        <a:lstStyle/>
        <a:p>
          <a:r>
            <a:rPr lang="el-GR" sz="1000" baseline="0" dirty="0" smtClean="0"/>
            <a:t>ΣΥΝΤ. ΒΑΡ.</a:t>
          </a:r>
        </a:p>
        <a:p>
          <a:r>
            <a:rPr lang="el-GR" sz="1000" baseline="0" dirty="0" smtClean="0"/>
            <a:t>ΒΙΟΛΟΓΙΑ 1,3</a:t>
          </a:r>
        </a:p>
        <a:p>
          <a:r>
            <a:rPr lang="el-GR" sz="1000" baseline="0" dirty="0" smtClean="0"/>
            <a:t>ΧΗΜΕΙΑ 0,7</a:t>
          </a:r>
          <a:endParaRPr lang="el-GR" sz="1000" baseline="0" dirty="0"/>
        </a:p>
      </dgm:t>
    </dgm:pt>
    <dgm:pt modelId="{EDDE80F2-2262-41C4-A77F-0193FC939F16}" type="parTrans" cxnId="{B3932E7E-BC22-493E-91F7-48C5F5527770}">
      <dgm:prSet/>
      <dgm:spPr/>
      <dgm:t>
        <a:bodyPr/>
        <a:lstStyle/>
        <a:p>
          <a:endParaRPr lang="el-GR"/>
        </a:p>
      </dgm:t>
    </dgm:pt>
    <dgm:pt modelId="{C8058F48-3936-4044-ABF7-3BD6409DF1C1}" type="sibTrans" cxnId="{B3932E7E-BC22-493E-91F7-48C5F5527770}">
      <dgm:prSet/>
      <dgm:spPr/>
      <dgm:t>
        <a:bodyPr/>
        <a:lstStyle/>
        <a:p>
          <a:endParaRPr lang="el-GR"/>
        </a:p>
      </dgm:t>
    </dgm:pt>
    <dgm:pt modelId="{A30B44D5-65A6-4012-9928-181C3AF6F1D6}">
      <dgm:prSet custT="1"/>
      <dgm:spPr/>
      <dgm:t>
        <a:bodyPr/>
        <a:lstStyle/>
        <a:p>
          <a:r>
            <a:rPr lang="el-GR" sz="1000" baseline="0" dirty="0" smtClean="0"/>
            <a:t>ΣΥΝΤ. ΒΑΡ.</a:t>
          </a:r>
        </a:p>
        <a:p>
          <a:r>
            <a:rPr lang="el-GR" sz="1000" baseline="0" dirty="0" smtClean="0"/>
            <a:t>Ν. ΓΛΩΣΣΑ 1,3</a:t>
          </a:r>
        </a:p>
        <a:p>
          <a:r>
            <a:rPr lang="el-GR" sz="1000" baseline="0" dirty="0" smtClean="0"/>
            <a:t>ΙΣΤΟΡΙΑ 0,7</a:t>
          </a:r>
          <a:endParaRPr lang="el-GR" sz="1000" baseline="0" dirty="0"/>
        </a:p>
      </dgm:t>
    </dgm:pt>
    <dgm:pt modelId="{5A4023AD-8C18-4DBA-A9EA-DA914865AA6E}" type="parTrans" cxnId="{26A0AA9A-85B1-48D5-A8B5-819F66B354C8}">
      <dgm:prSet/>
      <dgm:spPr/>
      <dgm:t>
        <a:bodyPr/>
        <a:lstStyle/>
        <a:p>
          <a:endParaRPr lang="el-GR"/>
        </a:p>
      </dgm:t>
    </dgm:pt>
    <dgm:pt modelId="{D346933C-2F42-4CB8-BD4A-95FA53796064}" type="sibTrans" cxnId="{26A0AA9A-85B1-48D5-A8B5-819F66B354C8}">
      <dgm:prSet/>
      <dgm:spPr/>
      <dgm:t>
        <a:bodyPr/>
        <a:lstStyle/>
        <a:p>
          <a:endParaRPr lang="el-GR"/>
        </a:p>
      </dgm:t>
    </dgm:pt>
    <dgm:pt modelId="{5C290996-A7CE-4501-A1CC-FDBAD210DECD}" type="pres">
      <dgm:prSet presAssocID="{E08B1661-67E2-400E-AFCD-3C74B2CE1F1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363E4B3-4B8A-452A-BFBD-0B1399CC832D}" type="pres">
      <dgm:prSet presAssocID="{D064E9F5-90A9-4640-90C2-9EFB47C09E34}" presName="hierRoot1" presStyleCnt="0">
        <dgm:presLayoutVars>
          <dgm:hierBranch/>
        </dgm:presLayoutVars>
      </dgm:prSet>
      <dgm:spPr/>
    </dgm:pt>
    <dgm:pt modelId="{F7F3FDAC-EFCF-4D0C-979F-8D7A0E588F73}" type="pres">
      <dgm:prSet presAssocID="{D064E9F5-90A9-4640-90C2-9EFB47C09E34}" presName="rootComposite1" presStyleCnt="0"/>
      <dgm:spPr/>
    </dgm:pt>
    <dgm:pt modelId="{F2AE032B-B402-42A0-BEAD-C307AC80C978}" type="pres">
      <dgm:prSet presAssocID="{D064E9F5-90A9-4640-90C2-9EFB47C09E34}" presName="rootText1" presStyleLbl="node0" presStyleIdx="0" presStyleCnt="1" custScaleX="138896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BA5FE1E9-E32D-4E28-8755-EC99F9C3FFE9}" type="pres">
      <dgm:prSet presAssocID="{D064E9F5-90A9-4640-90C2-9EFB47C09E34}" presName="rootConnector1" presStyleLbl="node1" presStyleIdx="0" presStyleCnt="0"/>
      <dgm:spPr/>
      <dgm:t>
        <a:bodyPr/>
        <a:lstStyle/>
        <a:p>
          <a:endParaRPr lang="el-GR"/>
        </a:p>
      </dgm:t>
    </dgm:pt>
    <dgm:pt modelId="{A52BCFB6-149D-4060-B5B4-D074D333954C}" type="pres">
      <dgm:prSet presAssocID="{D064E9F5-90A9-4640-90C2-9EFB47C09E34}" presName="hierChild2" presStyleCnt="0"/>
      <dgm:spPr/>
    </dgm:pt>
    <dgm:pt modelId="{6A3D26B3-CF0E-48CA-BAB9-C0FAAB5B9F01}" type="pres">
      <dgm:prSet presAssocID="{2F10FA08-5A0F-4551-AE97-CC9E851B5C90}" presName="Name35" presStyleLbl="parChTrans1D2" presStyleIdx="0" presStyleCnt="3"/>
      <dgm:spPr/>
      <dgm:t>
        <a:bodyPr/>
        <a:lstStyle/>
        <a:p>
          <a:endParaRPr lang="el-GR"/>
        </a:p>
      </dgm:t>
    </dgm:pt>
    <dgm:pt modelId="{15E7FC32-02AA-42E3-9090-981B9FC895B9}" type="pres">
      <dgm:prSet presAssocID="{D7098A46-13B0-49E0-B6F2-61AD18A47440}" presName="hierRoot2" presStyleCnt="0">
        <dgm:presLayoutVars>
          <dgm:hierBranch/>
        </dgm:presLayoutVars>
      </dgm:prSet>
      <dgm:spPr/>
    </dgm:pt>
    <dgm:pt modelId="{66D06178-32D2-45A1-9A5E-8CA1634D5620}" type="pres">
      <dgm:prSet presAssocID="{D7098A46-13B0-49E0-B6F2-61AD18A47440}" presName="rootComposite" presStyleCnt="0"/>
      <dgm:spPr/>
    </dgm:pt>
    <dgm:pt modelId="{DE1D99EC-6D83-461C-B512-635539EE6E9C}" type="pres">
      <dgm:prSet presAssocID="{D7098A46-13B0-49E0-B6F2-61AD18A47440}" presName="rootText" presStyleLbl="node2" presStyleIdx="0" presStyleCnt="3" custScaleX="139181" custScaleY="131490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8DA945EA-D4D3-40B3-9DE8-F53DF5107EDF}" type="pres">
      <dgm:prSet presAssocID="{D7098A46-13B0-49E0-B6F2-61AD18A47440}" presName="rootConnector" presStyleLbl="node2" presStyleIdx="0" presStyleCnt="3"/>
      <dgm:spPr/>
      <dgm:t>
        <a:bodyPr/>
        <a:lstStyle/>
        <a:p>
          <a:endParaRPr lang="el-GR"/>
        </a:p>
      </dgm:t>
    </dgm:pt>
    <dgm:pt modelId="{523E7445-B097-42CA-98CC-676D5A88BF18}" type="pres">
      <dgm:prSet presAssocID="{D7098A46-13B0-49E0-B6F2-61AD18A47440}" presName="hierChild4" presStyleCnt="0"/>
      <dgm:spPr/>
    </dgm:pt>
    <dgm:pt modelId="{9200CDA7-3458-44CA-AD75-1D1851F62F9F}" type="pres">
      <dgm:prSet presAssocID="{4707BC5E-7928-442E-9EF1-D6E3A20AE8DA}" presName="Name35" presStyleLbl="parChTrans1D3" presStyleIdx="0" presStyleCnt="3"/>
      <dgm:spPr/>
      <dgm:t>
        <a:bodyPr/>
        <a:lstStyle/>
        <a:p>
          <a:endParaRPr lang="el-GR"/>
        </a:p>
      </dgm:t>
    </dgm:pt>
    <dgm:pt modelId="{09A46559-C9C5-437B-9BBA-64CDA7203F32}" type="pres">
      <dgm:prSet presAssocID="{E1A00105-26EF-4F9A-A19B-426F222C096A}" presName="hierRoot2" presStyleCnt="0">
        <dgm:presLayoutVars>
          <dgm:hierBranch val="r"/>
        </dgm:presLayoutVars>
      </dgm:prSet>
      <dgm:spPr/>
    </dgm:pt>
    <dgm:pt modelId="{F058C11F-0E6D-4D09-ACA8-648267D14941}" type="pres">
      <dgm:prSet presAssocID="{E1A00105-26EF-4F9A-A19B-426F222C096A}" presName="rootComposite" presStyleCnt="0"/>
      <dgm:spPr/>
    </dgm:pt>
    <dgm:pt modelId="{3DFABECD-5052-47B1-B0B5-768DDF09FAD5}" type="pres">
      <dgm:prSet presAssocID="{E1A00105-26EF-4F9A-A19B-426F222C096A}" presName="rootText" presStyleLbl="node3" presStyleIdx="0" presStyleCnt="3" custScaleY="15396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8F21F3D4-7B10-4AFB-9A8C-635194261D02}" type="pres">
      <dgm:prSet presAssocID="{E1A00105-26EF-4F9A-A19B-426F222C096A}" presName="rootConnector" presStyleLbl="node3" presStyleIdx="0" presStyleCnt="3"/>
      <dgm:spPr/>
      <dgm:t>
        <a:bodyPr/>
        <a:lstStyle/>
        <a:p>
          <a:endParaRPr lang="el-GR"/>
        </a:p>
      </dgm:t>
    </dgm:pt>
    <dgm:pt modelId="{73028FEE-359F-423B-923D-94BD8A79FC44}" type="pres">
      <dgm:prSet presAssocID="{E1A00105-26EF-4F9A-A19B-426F222C096A}" presName="hierChild4" presStyleCnt="0"/>
      <dgm:spPr/>
    </dgm:pt>
    <dgm:pt modelId="{86B2D8AE-F5D1-486E-AA1C-C8DBBB471C83}" type="pres">
      <dgm:prSet presAssocID="{6936941A-951F-43DD-AC2C-7A91D32B773C}" presName="Name50" presStyleLbl="parChTrans1D4" presStyleIdx="0" presStyleCnt="3"/>
      <dgm:spPr/>
    </dgm:pt>
    <dgm:pt modelId="{5D2A3B9E-371A-4A68-9F74-EE8E2274FDD5}" type="pres">
      <dgm:prSet presAssocID="{E7F2A0DA-7027-4313-B621-A16145EDCF83}" presName="hierRoot2" presStyleCnt="0">
        <dgm:presLayoutVars>
          <dgm:hierBranch val="init"/>
        </dgm:presLayoutVars>
      </dgm:prSet>
      <dgm:spPr/>
    </dgm:pt>
    <dgm:pt modelId="{4501CEA5-D51C-4D89-897B-E9CEA84CFE99}" type="pres">
      <dgm:prSet presAssocID="{E7F2A0DA-7027-4313-B621-A16145EDCF83}" presName="rootComposite" presStyleCnt="0"/>
      <dgm:spPr/>
    </dgm:pt>
    <dgm:pt modelId="{7D5A35D8-0AFE-4522-9B9D-6AA9A7CBEC15}" type="pres">
      <dgm:prSet presAssocID="{E7F2A0DA-7027-4313-B621-A16145EDCF83}" presName="rootText" presStyleLbl="node4" presStyleIdx="0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ED30BB04-10AA-40C3-8AE8-25DFE46F1732}" type="pres">
      <dgm:prSet presAssocID="{E7F2A0DA-7027-4313-B621-A16145EDCF83}" presName="rootConnector" presStyleLbl="node4" presStyleIdx="0" presStyleCnt="3"/>
      <dgm:spPr/>
    </dgm:pt>
    <dgm:pt modelId="{D1752C62-9BCA-4D6D-BA66-9585DEBA4B81}" type="pres">
      <dgm:prSet presAssocID="{E7F2A0DA-7027-4313-B621-A16145EDCF83}" presName="hierChild4" presStyleCnt="0"/>
      <dgm:spPr/>
    </dgm:pt>
    <dgm:pt modelId="{29D3583A-937D-4188-88BA-FC1228EAF789}" type="pres">
      <dgm:prSet presAssocID="{E7F2A0DA-7027-4313-B621-A16145EDCF83}" presName="hierChild5" presStyleCnt="0"/>
      <dgm:spPr/>
    </dgm:pt>
    <dgm:pt modelId="{C7E118C8-4D71-4B4C-8BCB-B295487D0C04}" type="pres">
      <dgm:prSet presAssocID="{E1A00105-26EF-4F9A-A19B-426F222C096A}" presName="hierChild5" presStyleCnt="0"/>
      <dgm:spPr/>
    </dgm:pt>
    <dgm:pt modelId="{69507447-AF93-4CC0-9EF4-319531B9146D}" type="pres">
      <dgm:prSet presAssocID="{D7098A46-13B0-49E0-B6F2-61AD18A47440}" presName="hierChild5" presStyleCnt="0"/>
      <dgm:spPr/>
    </dgm:pt>
    <dgm:pt modelId="{DB8356D5-2704-4247-B835-6986583BA280}" type="pres">
      <dgm:prSet presAssocID="{0131B5C9-5E23-43E5-B7EE-B785F7789589}" presName="Name35" presStyleLbl="parChTrans1D2" presStyleIdx="1" presStyleCnt="3"/>
      <dgm:spPr/>
      <dgm:t>
        <a:bodyPr/>
        <a:lstStyle/>
        <a:p>
          <a:endParaRPr lang="el-GR"/>
        </a:p>
      </dgm:t>
    </dgm:pt>
    <dgm:pt modelId="{F703CD4A-22D4-48B7-BDAD-6D4A45E4BEA3}" type="pres">
      <dgm:prSet presAssocID="{D7841C46-6C23-4AAE-A22A-5EC8A5E04D7F}" presName="hierRoot2" presStyleCnt="0">
        <dgm:presLayoutVars>
          <dgm:hierBranch/>
        </dgm:presLayoutVars>
      </dgm:prSet>
      <dgm:spPr/>
    </dgm:pt>
    <dgm:pt modelId="{ADCD7E03-2882-4BB4-B054-9B97E79AA756}" type="pres">
      <dgm:prSet presAssocID="{D7841C46-6C23-4AAE-A22A-5EC8A5E04D7F}" presName="rootComposite" presStyleCnt="0"/>
      <dgm:spPr/>
    </dgm:pt>
    <dgm:pt modelId="{90E937B1-9031-4BD2-A32A-18B428C142C5}" type="pres">
      <dgm:prSet presAssocID="{D7841C46-6C23-4AAE-A22A-5EC8A5E04D7F}" presName="rootText" presStyleLbl="node2" presStyleIdx="1" presStyleCnt="3" custScaleY="123680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11BE4146-ED8C-44FB-9134-1B6D48DE65B2}" type="pres">
      <dgm:prSet presAssocID="{D7841C46-6C23-4AAE-A22A-5EC8A5E04D7F}" presName="rootConnector" presStyleLbl="node2" presStyleIdx="1" presStyleCnt="3"/>
      <dgm:spPr/>
      <dgm:t>
        <a:bodyPr/>
        <a:lstStyle/>
        <a:p>
          <a:endParaRPr lang="el-GR"/>
        </a:p>
      </dgm:t>
    </dgm:pt>
    <dgm:pt modelId="{A95AF7F2-4635-4FBF-9FA9-51B7EE6B0540}" type="pres">
      <dgm:prSet presAssocID="{D7841C46-6C23-4AAE-A22A-5EC8A5E04D7F}" presName="hierChild4" presStyleCnt="0"/>
      <dgm:spPr/>
    </dgm:pt>
    <dgm:pt modelId="{CD628179-3EB3-476C-B207-8F29786889A0}" type="pres">
      <dgm:prSet presAssocID="{EF72F2DD-281B-49EE-91D6-F2AC3412A464}" presName="Name35" presStyleLbl="parChTrans1D3" presStyleIdx="1" presStyleCnt="3"/>
      <dgm:spPr/>
      <dgm:t>
        <a:bodyPr/>
        <a:lstStyle/>
        <a:p>
          <a:endParaRPr lang="el-GR"/>
        </a:p>
      </dgm:t>
    </dgm:pt>
    <dgm:pt modelId="{C285D0CF-E5E4-4E31-82C7-E42C8059E974}" type="pres">
      <dgm:prSet presAssocID="{DB5E651C-7D04-44AD-922E-B5E4BD29C3F4}" presName="hierRoot2" presStyleCnt="0">
        <dgm:presLayoutVars>
          <dgm:hierBranch val="r"/>
        </dgm:presLayoutVars>
      </dgm:prSet>
      <dgm:spPr/>
    </dgm:pt>
    <dgm:pt modelId="{317AADC6-9053-4AAA-B0D1-9BC80F391614}" type="pres">
      <dgm:prSet presAssocID="{DB5E651C-7D04-44AD-922E-B5E4BD29C3F4}" presName="rootComposite" presStyleCnt="0"/>
      <dgm:spPr/>
    </dgm:pt>
    <dgm:pt modelId="{83D2DEBD-E720-4ADC-87B7-36EB9318E761}" type="pres">
      <dgm:prSet presAssocID="{DB5E651C-7D04-44AD-922E-B5E4BD29C3F4}" presName="rootText" presStyleLbl="node3" presStyleIdx="1" presStyleCnt="3" custScaleY="155728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5AB9F6DE-2520-4487-9A3D-7FC87F9E43AE}" type="pres">
      <dgm:prSet presAssocID="{DB5E651C-7D04-44AD-922E-B5E4BD29C3F4}" presName="rootConnector" presStyleLbl="node3" presStyleIdx="1" presStyleCnt="3"/>
      <dgm:spPr/>
      <dgm:t>
        <a:bodyPr/>
        <a:lstStyle/>
        <a:p>
          <a:endParaRPr lang="el-GR"/>
        </a:p>
      </dgm:t>
    </dgm:pt>
    <dgm:pt modelId="{83A8F00C-2E48-4B7E-8A6A-CC8C41205E3B}" type="pres">
      <dgm:prSet presAssocID="{DB5E651C-7D04-44AD-922E-B5E4BD29C3F4}" presName="hierChild4" presStyleCnt="0"/>
      <dgm:spPr/>
    </dgm:pt>
    <dgm:pt modelId="{56935526-2638-49F0-8307-EDF21D1F095D}" type="pres">
      <dgm:prSet presAssocID="{EDDE80F2-2262-41C4-A77F-0193FC939F16}" presName="Name50" presStyleLbl="parChTrans1D4" presStyleIdx="1" presStyleCnt="3"/>
      <dgm:spPr/>
    </dgm:pt>
    <dgm:pt modelId="{73C72199-61B5-4883-A258-E9D9407D1FA0}" type="pres">
      <dgm:prSet presAssocID="{696D77A7-11E4-498F-9148-5C8E9EAEC091}" presName="hierRoot2" presStyleCnt="0">
        <dgm:presLayoutVars>
          <dgm:hierBranch val="init"/>
        </dgm:presLayoutVars>
      </dgm:prSet>
      <dgm:spPr/>
    </dgm:pt>
    <dgm:pt modelId="{3BE87367-8198-4F8B-BC2E-AEFE8C92B478}" type="pres">
      <dgm:prSet presAssocID="{696D77A7-11E4-498F-9148-5C8E9EAEC091}" presName="rootComposite" presStyleCnt="0"/>
      <dgm:spPr/>
    </dgm:pt>
    <dgm:pt modelId="{249A98F5-33BD-40A5-9017-5DF91605119D}" type="pres">
      <dgm:prSet presAssocID="{696D77A7-11E4-498F-9148-5C8E9EAEC091}" presName="rootText" presStyleLbl="node4" presStyleIdx="1" presStyleCnt="3">
        <dgm:presLayoutVars>
          <dgm:chPref val="3"/>
        </dgm:presLayoutVars>
      </dgm:prSet>
      <dgm:spPr/>
    </dgm:pt>
    <dgm:pt modelId="{BC981D4B-1FA8-435E-8105-5E29056442ED}" type="pres">
      <dgm:prSet presAssocID="{696D77A7-11E4-498F-9148-5C8E9EAEC091}" presName="rootConnector" presStyleLbl="node4" presStyleIdx="1" presStyleCnt="3"/>
      <dgm:spPr/>
    </dgm:pt>
    <dgm:pt modelId="{E3C64E84-66FB-41C3-8873-3FCC256F7226}" type="pres">
      <dgm:prSet presAssocID="{696D77A7-11E4-498F-9148-5C8E9EAEC091}" presName="hierChild4" presStyleCnt="0"/>
      <dgm:spPr/>
    </dgm:pt>
    <dgm:pt modelId="{AD9EAB6D-9C8B-420D-99B2-BCCD4FAAEE68}" type="pres">
      <dgm:prSet presAssocID="{696D77A7-11E4-498F-9148-5C8E9EAEC091}" presName="hierChild5" presStyleCnt="0"/>
      <dgm:spPr/>
    </dgm:pt>
    <dgm:pt modelId="{0141F36F-6FB3-4DAA-BAF4-75E022225DB4}" type="pres">
      <dgm:prSet presAssocID="{DB5E651C-7D04-44AD-922E-B5E4BD29C3F4}" presName="hierChild5" presStyleCnt="0"/>
      <dgm:spPr/>
    </dgm:pt>
    <dgm:pt modelId="{CDF0598A-ADE8-4C1F-9454-A619AB663E53}" type="pres">
      <dgm:prSet presAssocID="{D7841C46-6C23-4AAE-A22A-5EC8A5E04D7F}" presName="hierChild5" presStyleCnt="0"/>
      <dgm:spPr/>
    </dgm:pt>
    <dgm:pt modelId="{10912EF7-DE12-4ED7-85F1-FFA2A378C6ED}" type="pres">
      <dgm:prSet presAssocID="{6925117D-1662-4ED0-850E-E01B03370D76}" presName="Name35" presStyleLbl="parChTrans1D2" presStyleIdx="2" presStyleCnt="3"/>
      <dgm:spPr/>
      <dgm:t>
        <a:bodyPr/>
        <a:lstStyle/>
        <a:p>
          <a:endParaRPr lang="el-GR"/>
        </a:p>
      </dgm:t>
    </dgm:pt>
    <dgm:pt modelId="{BA9CB4CC-4A1A-4617-AC7A-A60DF5466AA9}" type="pres">
      <dgm:prSet presAssocID="{EC16983A-9FC8-4792-94F9-CAD228C58A9E}" presName="hierRoot2" presStyleCnt="0">
        <dgm:presLayoutVars>
          <dgm:hierBranch/>
        </dgm:presLayoutVars>
      </dgm:prSet>
      <dgm:spPr/>
    </dgm:pt>
    <dgm:pt modelId="{96EC92DB-DA3F-453D-BBAC-E0AEA3C44220}" type="pres">
      <dgm:prSet presAssocID="{EC16983A-9FC8-4792-94F9-CAD228C58A9E}" presName="rootComposite" presStyleCnt="0"/>
      <dgm:spPr/>
    </dgm:pt>
    <dgm:pt modelId="{21BE8926-F835-4F21-89CC-C87B318D22D1}" type="pres">
      <dgm:prSet presAssocID="{EC16983A-9FC8-4792-94F9-CAD228C58A9E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6D4640C0-75F2-4995-A2AA-50D6283EF5A4}" type="pres">
      <dgm:prSet presAssocID="{EC16983A-9FC8-4792-94F9-CAD228C58A9E}" presName="rootConnector" presStyleLbl="node2" presStyleIdx="2" presStyleCnt="3"/>
      <dgm:spPr/>
      <dgm:t>
        <a:bodyPr/>
        <a:lstStyle/>
        <a:p>
          <a:endParaRPr lang="el-GR"/>
        </a:p>
      </dgm:t>
    </dgm:pt>
    <dgm:pt modelId="{B8215C22-0E2C-4C21-90E0-AF70A7A349D5}" type="pres">
      <dgm:prSet presAssocID="{EC16983A-9FC8-4792-94F9-CAD228C58A9E}" presName="hierChild4" presStyleCnt="0"/>
      <dgm:spPr/>
    </dgm:pt>
    <dgm:pt modelId="{D1FD4F79-3F3C-4786-B953-86A5F8E0C0F3}" type="pres">
      <dgm:prSet presAssocID="{4E8DDD87-0AAC-46BE-93AF-402769667371}" presName="Name35" presStyleLbl="parChTrans1D3" presStyleIdx="2" presStyleCnt="3"/>
      <dgm:spPr/>
      <dgm:t>
        <a:bodyPr/>
        <a:lstStyle/>
        <a:p>
          <a:endParaRPr lang="el-GR"/>
        </a:p>
      </dgm:t>
    </dgm:pt>
    <dgm:pt modelId="{88C73750-5698-4483-87FF-C841821B0A09}" type="pres">
      <dgm:prSet presAssocID="{D4830494-8306-4F80-BAD3-09F17CBCF843}" presName="hierRoot2" presStyleCnt="0">
        <dgm:presLayoutVars>
          <dgm:hierBranch val="r"/>
        </dgm:presLayoutVars>
      </dgm:prSet>
      <dgm:spPr/>
    </dgm:pt>
    <dgm:pt modelId="{04C9E1A5-5F16-44BF-BC0C-33FC64704096}" type="pres">
      <dgm:prSet presAssocID="{D4830494-8306-4F80-BAD3-09F17CBCF843}" presName="rootComposite" presStyleCnt="0"/>
      <dgm:spPr/>
    </dgm:pt>
    <dgm:pt modelId="{865BD02D-F41E-435C-9AB3-07301D4B3DDA}" type="pres">
      <dgm:prSet presAssocID="{D4830494-8306-4F80-BAD3-09F17CBCF843}" presName="rootText" presStyleLbl="node3" presStyleIdx="2" presStyleCnt="3" custScaleY="152533" custLinFactNeighborX="1965" custLinFactNeighborY="252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D2ED00A6-230E-43B9-AA60-3B8674DE3F88}" type="pres">
      <dgm:prSet presAssocID="{D4830494-8306-4F80-BAD3-09F17CBCF843}" presName="rootConnector" presStyleLbl="node3" presStyleIdx="2" presStyleCnt="3"/>
      <dgm:spPr/>
      <dgm:t>
        <a:bodyPr/>
        <a:lstStyle/>
        <a:p>
          <a:endParaRPr lang="el-GR"/>
        </a:p>
      </dgm:t>
    </dgm:pt>
    <dgm:pt modelId="{1D2E915D-13EA-49BE-8666-1C7FCD010AEB}" type="pres">
      <dgm:prSet presAssocID="{D4830494-8306-4F80-BAD3-09F17CBCF843}" presName="hierChild4" presStyleCnt="0"/>
      <dgm:spPr/>
    </dgm:pt>
    <dgm:pt modelId="{AAA84EEC-9BD5-4BFB-89C7-6BC7AE100560}" type="pres">
      <dgm:prSet presAssocID="{5A4023AD-8C18-4DBA-A9EA-DA914865AA6E}" presName="Name50" presStyleLbl="parChTrans1D4" presStyleIdx="2" presStyleCnt="3"/>
      <dgm:spPr/>
    </dgm:pt>
    <dgm:pt modelId="{2D39D5C4-A7D2-472B-B1A0-6A34C9AFAE90}" type="pres">
      <dgm:prSet presAssocID="{A30B44D5-65A6-4012-9928-181C3AF6F1D6}" presName="hierRoot2" presStyleCnt="0">
        <dgm:presLayoutVars>
          <dgm:hierBranch val="init"/>
        </dgm:presLayoutVars>
      </dgm:prSet>
      <dgm:spPr/>
    </dgm:pt>
    <dgm:pt modelId="{0AEE5513-7311-4412-91DA-EF7E16729BBF}" type="pres">
      <dgm:prSet presAssocID="{A30B44D5-65A6-4012-9928-181C3AF6F1D6}" presName="rootComposite" presStyleCnt="0"/>
      <dgm:spPr/>
    </dgm:pt>
    <dgm:pt modelId="{E01AE42B-F999-45C4-B616-853FCE49005A}" type="pres">
      <dgm:prSet presAssocID="{A30B44D5-65A6-4012-9928-181C3AF6F1D6}" presName="rootText" presStyleLbl="node4" presStyleIdx="2" presStyleCnt="3">
        <dgm:presLayoutVars>
          <dgm:chPref val="3"/>
        </dgm:presLayoutVars>
      </dgm:prSet>
      <dgm:spPr/>
    </dgm:pt>
    <dgm:pt modelId="{E5218ED9-AF5B-4E33-A198-458E8E075601}" type="pres">
      <dgm:prSet presAssocID="{A30B44D5-65A6-4012-9928-181C3AF6F1D6}" presName="rootConnector" presStyleLbl="node4" presStyleIdx="2" presStyleCnt="3"/>
      <dgm:spPr/>
    </dgm:pt>
    <dgm:pt modelId="{15ECEC31-C9F1-4D2C-9EA0-0A4B271154E5}" type="pres">
      <dgm:prSet presAssocID="{A30B44D5-65A6-4012-9928-181C3AF6F1D6}" presName="hierChild4" presStyleCnt="0"/>
      <dgm:spPr/>
    </dgm:pt>
    <dgm:pt modelId="{E18AE0AB-A8FB-4569-9A97-BE8B9EFB32B2}" type="pres">
      <dgm:prSet presAssocID="{A30B44D5-65A6-4012-9928-181C3AF6F1D6}" presName="hierChild5" presStyleCnt="0"/>
      <dgm:spPr/>
    </dgm:pt>
    <dgm:pt modelId="{40670288-8BED-4CEE-87E6-2E8E6215FB40}" type="pres">
      <dgm:prSet presAssocID="{D4830494-8306-4F80-BAD3-09F17CBCF843}" presName="hierChild5" presStyleCnt="0"/>
      <dgm:spPr/>
    </dgm:pt>
    <dgm:pt modelId="{217FEB39-5F96-4C61-9AC6-1E268D14C457}" type="pres">
      <dgm:prSet presAssocID="{EC16983A-9FC8-4792-94F9-CAD228C58A9E}" presName="hierChild5" presStyleCnt="0"/>
      <dgm:spPr/>
    </dgm:pt>
    <dgm:pt modelId="{5E456EE8-5BF0-489C-8419-90FEB7E6A369}" type="pres">
      <dgm:prSet presAssocID="{D064E9F5-90A9-4640-90C2-9EFB47C09E34}" presName="hierChild3" presStyleCnt="0"/>
      <dgm:spPr/>
    </dgm:pt>
  </dgm:ptLst>
  <dgm:cxnLst>
    <dgm:cxn modelId="{6269D80F-AB1C-4840-941D-445CF23136BF}" type="presOf" srcId="{D4830494-8306-4F80-BAD3-09F17CBCF843}" destId="{D2ED00A6-230E-43B9-AA60-3B8674DE3F88}" srcOrd="1" destOrd="0" presId="urn:microsoft.com/office/officeart/2005/8/layout/orgChart1"/>
    <dgm:cxn modelId="{9C7CE459-66C6-493E-9907-9E6B7F27B404}" type="presOf" srcId="{D064E9F5-90A9-4640-90C2-9EFB47C09E34}" destId="{BA5FE1E9-E32D-4E28-8755-EC99F9C3FFE9}" srcOrd="1" destOrd="0" presId="urn:microsoft.com/office/officeart/2005/8/layout/orgChart1"/>
    <dgm:cxn modelId="{4E7102C3-A159-4554-A91C-7D3A0530F1D4}" type="presOf" srcId="{DB5E651C-7D04-44AD-922E-B5E4BD29C3F4}" destId="{5AB9F6DE-2520-4487-9A3D-7FC87F9E43AE}" srcOrd="1" destOrd="0" presId="urn:microsoft.com/office/officeart/2005/8/layout/orgChart1"/>
    <dgm:cxn modelId="{0609AE54-9510-430E-9337-2BAA71E278A6}" type="presOf" srcId="{4707BC5E-7928-442E-9EF1-D6E3A20AE8DA}" destId="{9200CDA7-3458-44CA-AD75-1D1851F62F9F}" srcOrd="0" destOrd="0" presId="urn:microsoft.com/office/officeart/2005/8/layout/orgChart1"/>
    <dgm:cxn modelId="{1F01BA95-1086-4B7C-9547-BAACD85C3ED1}" type="presOf" srcId="{D7841C46-6C23-4AAE-A22A-5EC8A5E04D7F}" destId="{11BE4146-ED8C-44FB-9134-1B6D48DE65B2}" srcOrd="1" destOrd="0" presId="urn:microsoft.com/office/officeart/2005/8/layout/orgChart1"/>
    <dgm:cxn modelId="{E5C98D13-53CC-465D-BE2C-18E4176F66BC}" type="presOf" srcId="{E08B1661-67E2-400E-AFCD-3C74B2CE1F10}" destId="{5C290996-A7CE-4501-A1CC-FDBAD210DECD}" srcOrd="0" destOrd="0" presId="urn:microsoft.com/office/officeart/2005/8/layout/orgChart1"/>
    <dgm:cxn modelId="{B1F8176D-7117-4720-97DF-6D66A852B974}" type="presOf" srcId="{DB5E651C-7D04-44AD-922E-B5E4BD29C3F4}" destId="{83D2DEBD-E720-4ADC-87B7-36EB9318E761}" srcOrd="0" destOrd="0" presId="urn:microsoft.com/office/officeart/2005/8/layout/orgChart1"/>
    <dgm:cxn modelId="{7711830F-5391-4EB0-8EFE-DCCA94E6D4F3}" type="presOf" srcId="{EC16983A-9FC8-4792-94F9-CAD228C58A9E}" destId="{21BE8926-F835-4F21-89CC-C87B318D22D1}" srcOrd="0" destOrd="0" presId="urn:microsoft.com/office/officeart/2005/8/layout/orgChart1"/>
    <dgm:cxn modelId="{F9D0BA09-6BB5-4870-B66C-7F5E0DC378A8}" type="presOf" srcId="{D7841C46-6C23-4AAE-A22A-5EC8A5E04D7F}" destId="{90E937B1-9031-4BD2-A32A-18B428C142C5}" srcOrd="0" destOrd="0" presId="urn:microsoft.com/office/officeart/2005/8/layout/orgChart1"/>
    <dgm:cxn modelId="{53A18D5B-D9AE-4E02-9683-050D487DD380}" type="presOf" srcId="{2F10FA08-5A0F-4551-AE97-CC9E851B5C90}" destId="{6A3D26B3-CF0E-48CA-BAB9-C0FAAB5B9F01}" srcOrd="0" destOrd="0" presId="urn:microsoft.com/office/officeart/2005/8/layout/orgChart1"/>
    <dgm:cxn modelId="{5C58A40E-5BF1-4665-9303-6C1EEF03DD23}" type="presOf" srcId="{0131B5C9-5E23-43E5-B7EE-B785F7789589}" destId="{DB8356D5-2704-4247-B835-6986583BA280}" srcOrd="0" destOrd="0" presId="urn:microsoft.com/office/officeart/2005/8/layout/orgChart1"/>
    <dgm:cxn modelId="{A9070724-0E36-424A-9C67-21583ADE70C2}" type="presOf" srcId="{EDDE80F2-2262-41C4-A77F-0193FC939F16}" destId="{56935526-2638-49F0-8307-EDF21D1F095D}" srcOrd="0" destOrd="0" presId="urn:microsoft.com/office/officeart/2005/8/layout/orgChart1"/>
    <dgm:cxn modelId="{2BD5963F-B872-4B0C-899F-BDFFF5BDC995}" type="presOf" srcId="{EF72F2DD-281B-49EE-91D6-F2AC3412A464}" destId="{CD628179-3EB3-476C-B207-8F29786889A0}" srcOrd="0" destOrd="0" presId="urn:microsoft.com/office/officeart/2005/8/layout/orgChart1"/>
    <dgm:cxn modelId="{26A0AA9A-85B1-48D5-A8B5-819F66B354C8}" srcId="{D4830494-8306-4F80-BAD3-09F17CBCF843}" destId="{A30B44D5-65A6-4012-9928-181C3AF6F1D6}" srcOrd="0" destOrd="0" parTransId="{5A4023AD-8C18-4DBA-A9EA-DA914865AA6E}" sibTransId="{D346933C-2F42-4CB8-BD4A-95FA53796064}"/>
    <dgm:cxn modelId="{8486B37D-7C34-4397-A605-54A3AC1231CD}" srcId="{D064E9F5-90A9-4640-90C2-9EFB47C09E34}" destId="{D7841C46-6C23-4AAE-A22A-5EC8A5E04D7F}" srcOrd="1" destOrd="0" parTransId="{0131B5C9-5E23-43E5-B7EE-B785F7789589}" sibTransId="{C001A17D-1D75-4E85-9B64-A4090D1CADDD}"/>
    <dgm:cxn modelId="{05B7B1CC-47C3-4BEC-9142-CFA08FB039EC}" type="presOf" srcId="{6925117D-1662-4ED0-850E-E01B03370D76}" destId="{10912EF7-DE12-4ED7-85F1-FFA2A378C6ED}" srcOrd="0" destOrd="0" presId="urn:microsoft.com/office/officeart/2005/8/layout/orgChart1"/>
    <dgm:cxn modelId="{A2642BB9-F9A2-4B22-B550-9984A2984A23}" srcId="{E1A00105-26EF-4F9A-A19B-426F222C096A}" destId="{E7F2A0DA-7027-4313-B621-A16145EDCF83}" srcOrd="0" destOrd="0" parTransId="{6936941A-951F-43DD-AC2C-7A91D32B773C}" sibTransId="{2CF6E3C7-09BB-41F0-BC63-92472B980362}"/>
    <dgm:cxn modelId="{D2243F11-3F56-448A-84B1-89494216864E}" type="presOf" srcId="{E1A00105-26EF-4F9A-A19B-426F222C096A}" destId="{8F21F3D4-7B10-4AFB-9A8C-635194261D02}" srcOrd="1" destOrd="0" presId="urn:microsoft.com/office/officeart/2005/8/layout/orgChart1"/>
    <dgm:cxn modelId="{1EA05E0E-C23B-40C9-B4C6-A53B4B509305}" srcId="{D7098A46-13B0-49E0-B6F2-61AD18A47440}" destId="{E1A00105-26EF-4F9A-A19B-426F222C096A}" srcOrd="0" destOrd="0" parTransId="{4707BC5E-7928-442E-9EF1-D6E3A20AE8DA}" sibTransId="{0DDB4175-A086-4F54-9E13-5780BD5E8B8D}"/>
    <dgm:cxn modelId="{88914032-B072-4F18-B3D8-4CC2010FC7CA}" srcId="{E08B1661-67E2-400E-AFCD-3C74B2CE1F10}" destId="{D064E9F5-90A9-4640-90C2-9EFB47C09E34}" srcOrd="0" destOrd="0" parTransId="{AFDDA6BC-F230-43F5-9E67-6D5A5DD5A42D}" sibTransId="{B37B3B05-9BBA-4FCE-8D81-0D4E08983B8E}"/>
    <dgm:cxn modelId="{A7B233D6-7EB9-4A35-B056-D8EE70DA8FB8}" srcId="{D7841C46-6C23-4AAE-A22A-5EC8A5E04D7F}" destId="{DB5E651C-7D04-44AD-922E-B5E4BD29C3F4}" srcOrd="0" destOrd="0" parTransId="{EF72F2DD-281B-49EE-91D6-F2AC3412A464}" sibTransId="{1FF00EF0-6A53-4172-AB49-D1BAD45614D2}"/>
    <dgm:cxn modelId="{B3932E7E-BC22-493E-91F7-48C5F5527770}" srcId="{DB5E651C-7D04-44AD-922E-B5E4BD29C3F4}" destId="{696D77A7-11E4-498F-9148-5C8E9EAEC091}" srcOrd="0" destOrd="0" parTransId="{EDDE80F2-2262-41C4-A77F-0193FC939F16}" sibTransId="{C8058F48-3936-4044-ABF7-3BD6409DF1C1}"/>
    <dgm:cxn modelId="{C3731336-8265-4C84-82D6-ADD9AD6E1262}" srcId="{EC16983A-9FC8-4792-94F9-CAD228C58A9E}" destId="{D4830494-8306-4F80-BAD3-09F17CBCF843}" srcOrd="0" destOrd="0" parTransId="{4E8DDD87-0AAC-46BE-93AF-402769667371}" sibTransId="{EDEB685F-2F73-410A-8BAD-669E4DA23A1E}"/>
    <dgm:cxn modelId="{20C6E26F-2637-4EE8-8324-3B3D5AA63471}" type="presOf" srcId="{696D77A7-11E4-498F-9148-5C8E9EAEC091}" destId="{BC981D4B-1FA8-435E-8105-5E29056442ED}" srcOrd="1" destOrd="0" presId="urn:microsoft.com/office/officeart/2005/8/layout/orgChart1"/>
    <dgm:cxn modelId="{598E49BB-8292-4322-BF3C-09F057CC8256}" type="presOf" srcId="{D064E9F5-90A9-4640-90C2-9EFB47C09E34}" destId="{F2AE032B-B402-42A0-BEAD-C307AC80C978}" srcOrd="0" destOrd="0" presId="urn:microsoft.com/office/officeart/2005/8/layout/orgChart1"/>
    <dgm:cxn modelId="{D4267B1B-65D0-478B-A8B6-C82FB6979561}" type="presOf" srcId="{4E8DDD87-0AAC-46BE-93AF-402769667371}" destId="{D1FD4F79-3F3C-4786-B953-86A5F8E0C0F3}" srcOrd="0" destOrd="0" presId="urn:microsoft.com/office/officeart/2005/8/layout/orgChart1"/>
    <dgm:cxn modelId="{564F251F-ECE3-40E4-8CA5-06FFCF826F6B}" type="presOf" srcId="{D7098A46-13B0-49E0-B6F2-61AD18A47440}" destId="{8DA945EA-D4D3-40B3-9DE8-F53DF5107EDF}" srcOrd="1" destOrd="0" presId="urn:microsoft.com/office/officeart/2005/8/layout/orgChart1"/>
    <dgm:cxn modelId="{8F7A2F92-3D35-4A63-B698-A6C0B475EE2F}" type="presOf" srcId="{D7098A46-13B0-49E0-B6F2-61AD18A47440}" destId="{DE1D99EC-6D83-461C-B512-635539EE6E9C}" srcOrd="0" destOrd="0" presId="urn:microsoft.com/office/officeart/2005/8/layout/orgChart1"/>
    <dgm:cxn modelId="{5AED989B-6696-46A2-826B-B68901CB8372}" type="presOf" srcId="{E7F2A0DA-7027-4313-B621-A16145EDCF83}" destId="{ED30BB04-10AA-40C3-8AE8-25DFE46F1732}" srcOrd="1" destOrd="0" presId="urn:microsoft.com/office/officeart/2005/8/layout/orgChart1"/>
    <dgm:cxn modelId="{C2DF6401-FE40-4B6F-9F52-27AF5EC2856F}" srcId="{D064E9F5-90A9-4640-90C2-9EFB47C09E34}" destId="{D7098A46-13B0-49E0-B6F2-61AD18A47440}" srcOrd="0" destOrd="0" parTransId="{2F10FA08-5A0F-4551-AE97-CC9E851B5C90}" sibTransId="{70C2EAFD-6186-457B-9565-142562E0854F}"/>
    <dgm:cxn modelId="{7CB7E554-2AF2-41DA-A180-BC1342B3C5D1}" type="presOf" srcId="{6936941A-951F-43DD-AC2C-7A91D32B773C}" destId="{86B2D8AE-F5D1-486E-AA1C-C8DBBB471C83}" srcOrd="0" destOrd="0" presId="urn:microsoft.com/office/officeart/2005/8/layout/orgChart1"/>
    <dgm:cxn modelId="{A172ABB9-FD26-4634-9FCD-0773A8F4C261}" type="presOf" srcId="{EC16983A-9FC8-4792-94F9-CAD228C58A9E}" destId="{6D4640C0-75F2-4995-A2AA-50D6283EF5A4}" srcOrd="1" destOrd="0" presId="urn:microsoft.com/office/officeart/2005/8/layout/orgChart1"/>
    <dgm:cxn modelId="{25B5D148-5849-43D8-B291-A20170D08692}" type="presOf" srcId="{696D77A7-11E4-498F-9148-5C8E9EAEC091}" destId="{249A98F5-33BD-40A5-9017-5DF91605119D}" srcOrd="0" destOrd="0" presId="urn:microsoft.com/office/officeart/2005/8/layout/orgChart1"/>
    <dgm:cxn modelId="{D12E743B-44AB-47AD-BB0B-9B0F5AA1FB65}" type="presOf" srcId="{E1A00105-26EF-4F9A-A19B-426F222C096A}" destId="{3DFABECD-5052-47B1-B0B5-768DDF09FAD5}" srcOrd="0" destOrd="0" presId="urn:microsoft.com/office/officeart/2005/8/layout/orgChart1"/>
    <dgm:cxn modelId="{53A87BBC-25EC-4117-AED7-0AFF079B85F2}" type="presOf" srcId="{E7F2A0DA-7027-4313-B621-A16145EDCF83}" destId="{7D5A35D8-0AFE-4522-9B9D-6AA9A7CBEC15}" srcOrd="0" destOrd="0" presId="urn:microsoft.com/office/officeart/2005/8/layout/orgChart1"/>
    <dgm:cxn modelId="{A574A22B-683D-43D0-BFCF-898BFDB66461}" type="presOf" srcId="{5A4023AD-8C18-4DBA-A9EA-DA914865AA6E}" destId="{AAA84EEC-9BD5-4BFB-89C7-6BC7AE100560}" srcOrd="0" destOrd="0" presId="urn:microsoft.com/office/officeart/2005/8/layout/orgChart1"/>
    <dgm:cxn modelId="{B8D10655-2733-40F5-9065-EE066F799BE8}" type="presOf" srcId="{D4830494-8306-4F80-BAD3-09F17CBCF843}" destId="{865BD02D-F41E-435C-9AB3-07301D4B3DDA}" srcOrd="0" destOrd="0" presId="urn:microsoft.com/office/officeart/2005/8/layout/orgChart1"/>
    <dgm:cxn modelId="{C67FD511-8914-414E-A1FF-E2B1924EBA52}" srcId="{D064E9F5-90A9-4640-90C2-9EFB47C09E34}" destId="{EC16983A-9FC8-4792-94F9-CAD228C58A9E}" srcOrd="2" destOrd="0" parTransId="{6925117D-1662-4ED0-850E-E01B03370D76}" sibTransId="{3AE39016-7248-46D5-B5FA-622B53573CEF}"/>
    <dgm:cxn modelId="{3E7FB991-CCED-4E11-8BA4-07A174B0C8FD}" type="presOf" srcId="{A30B44D5-65A6-4012-9928-181C3AF6F1D6}" destId="{E5218ED9-AF5B-4E33-A198-458E8E075601}" srcOrd="1" destOrd="0" presId="urn:microsoft.com/office/officeart/2005/8/layout/orgChart1"/>
    <dgm:cxn modelId="{A94E4ED3-8F54-42A4-9C35-BC0FAF0A109B}" type="presOf" srcId="{A30B44D5-65A6-4012-9928-181C3AF6F1D6}" destId="{E01AE42B-F999-45C4-B616-853FCE49005A}" srcOrd="0" destOrd="0" presId="urn:microsoft.com/office/officeart/2005/8/layout/orgChart1"/>
    <dgm:cxn modelId="{47CD849B-3BD3-4BE3-9822-29C140DBB8CF}" type="presParOf" srcId="{5C290996-A7CE-4501-A1CC-FDBAD210DECD}" destId="{E363E4B3-4B8A-452A-BFBD-0B1399CC832D}" srcOrd="0" destOrd="0" presId="urn:microsoft.com/office/officeart/2005/8/layout/orgChart1"/>
    <dgm:cxn modelId="{D9626541-0508-4954-893C-990F4D22F081}" type="presParOf" srcId="{E363E4B3-4B8A-452A-BFBD-0B1399CC832D}" destId="{F7F3FDAC-EFCF-4D0C-979F-8D7A0E588F73}" srcOrd="0" destOrd="0" presId="urn:microsoft.com/office/officeart/2005/8/layout/orgChart1"/>
    <dgm:cxn modelId="{FB35D2EE-FC68-44CF-96C0-FF80D59536B2}" type="presParOf" srcId="{F7F3FDAC-EFCF-4D0C-979F-8D7A0E588F73}" destId="{F2AE032B-B402-42A0-BEAD-C307AC80C978}" srcOrd="0" destOrd="0" presId="urn:microsoft.com/office/officeart/2005/8/layout/orgChart1"/>
    <dgm:cxn modelId="{D3880A71-CD65-4121-A9BB-6B72266F6157}" type="presParOf" srcId="{F7F3FDAC-EFCF-4D0C-979F-8D7A0E588F73}" destId="{BA5FE1E9-E32D-4E28-8755-EC99F9C3FFE9}" srcOrd="1" destOrd="0" presId="urn:microsoft.com/office/officeart/2005/8/layout/orgChart1"/>
    <dgm:cxn modelId="{6D4AB625-274B-4DDB-AA12-06745BE9A0D5}" type="presParOf" srcId="{E363E4B3-4B8A-452A-BFBD-0B1399CC832D}" destId="{A52BCFB6-149D-4060-B5B4-D074D333954C}" srcOrd="1" destOrd="0" presId="urn:microsoft.com/office/officeart/2005/8/layout/orgChart1"/>
    <dgm:cxn modelId="{36511432-71AE-4563-9FD3-9D3647898F10}" type="presParOf" srcId="{A52BCFB6-149D-4060-B5B4-D074D333954C}" destId="{6A3D26B3-CF0E-48CA-BAB9-C0FAAB5B9F01}" srcOrd="0" destOrd="0" presId="urn:microsoft.com/office/officeart/2005/8/layout/orgChart1"/>
    <dgm:cxn modelId="{2EF04FEB-E191-4A26-A71C-03E4519E4401}" type="presParOf" srcId="{A52BCFB6-149D-4060-B5B4-D074D333954C}" destId="{15E7FC32-02AA-42E3-9090-981B9FC895B9}" srcOrd="1" destOrd="0" presId="urn:microsoft.com/office/officeart/2005/8/layout/orgChart1"/>
    <dgm:cxn modelId="{647B1479-6228-42FF-85D0-2A4B65707B73}" type="presParOf" srcId="{15E7FC32-02AA-42E3-9090-981B9FC895B9}" destId="{66D06178-32D2-45A1-9A5E-8CA1634D5620}" srcOrd="0" destOrd="0" presId="urn:microsoft.com/office/officeart/2005/8/layout/orgChart1"/>
    <dgm:cxn modelId="{2BF6E11C-A483-402A-B79C-F5B41806B9BA}" type="presParOf" srcId="{66D06178-32D2-45A1-9A5E-8CA1634D5620}" destId="{DE1D99EC-6D83-461C-B512-635539EE6E9C}" srcOrd="0" destOrd="0" presId="urn:microsoft.com/office/officeart/2005/8/layout/orgChart1"/>
    <dgm:cxn modelId="{6C541408-BDE5-4C48-BE98-0DFE8A23B799}" type="presParOf" srcId="{66D06178-32D2-45A1-9A5E-8CA1634D5620}" destId="{8DA945EA-D4D3-40B3-9DE8-F53DF5107EDF}" srcOrd="1" destOrd="0" presId="urn:microsoft.com/office/officeart/2005/8/layout/orgChart1"/>
    <dgm:cxn modelId="{07BBB3D3-8346-49C6-8D49-CC605358D37F}" type="presParOf" srcId="{15E7FC32-02AA-42E3-9090-981B9FC895B9}" destId="{523E7445-B097-42CA-98CC-676D5A88BF18}" srcOrd="1" destOrd="0" presId="urn:microsoft.com/office/officeart/2005/8/layout/orgChart1"/>
    <dgm:cxn modelId="{CBA18B78-95D5-4082-9854-582F3934FE70}" type="presParOf" srcId="{523E7445-B097-42CA-98CC-676D5A88BF18}" destId="{9200CDA7-3458-44CA-AD75-1D1851F62F9F}" srcOrd="0" destOrd="0" presId="urn:microsoft.com/office/officeart/2005/8/layout/orgChart1"/>
    <dgm:cxn modelId="{5BE276FF-7592-411D-806F-F9392297DA7F}" type="presParOf" srcId="{523E7445-B097-42CA-98CC-676D5A88BF18}" destId="{09A46559-C9C5-437B-9BBA-64CDA7203F32}" srcOrd="1" destOrd="0" presId="urn:microsoft.com/office/officeart/2005/8/layout/orgChart1"/>
    <dgm:cxn modelId="{D4A48581-B5AB-469F-926B-CD3622D80A76}" type="presParOf" srcId="{09A46559-C9C5-437B-9BBA-64CDA7203F32}" destId="{F058C11F-0E6D-4D09-ACA8-648267D14941}" srcOrd="0" destOrd="0" presId="urn:microsoft.com/office/officeart/2005/8/layout/orgChart1"/>
    <dgm:cxn modelId="{9BFD3C54-22ED-4F16-B1B8-C119DB9A6B68}" type="presParOf" srcId="{F058C11F-0E6D-4D09-ACA8-648267D14941}" destId="{3DFABECD-5052-47B1-B0B5-768DDF09FAD5}" srcOrd="0" destOrd="0" presId="urn:microsoft.com/office/officeart/2005/8/layout/orgChart1"/>
    <dgm:cxn modelId="{1D7C57E9-AE7C-4129-809A-8014DF9F8D42}" type="presParOf" srcId="{F058C11F-0E6D-4D09-ACA8-648267D14941}" destId="{8F21F3D4-7B10-4AFB-9A8C-635194261D02}" srcOrd="1" destOrd="0" presId="urn:microsoft.com/office/officeart/2005/8/layout/orgChart1"/>
    <dgm:cxn modelId="{7D07579F-1B5C-4D43-879E-672B46DDD6D0}" type="presParOf" srcId="{09A46559-C9C5-437B-9BBA-64CDA7203F32}" destId="{73028FEE-359F-423B-923D-94BD8A79FC44}" srcOrd="1" destOrd="0" presId="urn:microsoft.com/office/officeart/2005/8/layout/orgChart1"/>
    <dgm:cxn modelId="{5A26D027-9D20-44CF-B759-95BB36F0B79A}" type="presParOf" srcId="{73028FEE-359F-423B-923D-94BD8A79FC44}" destId="{86B2D8AE-F5D1-486E-AA1C-C8DBBB471C83}" srcOrd="0" destOrd="0" presId="urn:microsoft.com/office/officeart/2005/8/layout/orgChart1"/>
    <dgm:cxn modelId="{490F87A3-498C-444F-90C6-D7C8D036B6B0}" type="presParOf" srcId="{73028FEE-359F-423B-923D-94BD8A79FC44}" destId="{5D2A3B9E-371A-4A68-9F74-EE8E2274FDD5}" srcOrd="1" destOrd="0" presId="urn:microsoft.com/office/officeart/2005/8/layout/orgChart1"/>
    <dgm:cxn modelId="{9670D471-9ED6-43BC-87F7-79FD7ADD992C}" type="presParOf" srcId="{5D2A3B9E-371A-4A68-9F74-EE8E2274FDD5}" destId="{4501CEA5-D51C-4D89-897B-E9CEA84CFE99}" srcOrd="0" destOrd="0" presId="urn:microsoft.com/office/officeart/2005/8/layout/orgChart1"/>
    <dgm:cxn modelId="{70039614-4F91-4DD2-B1B6-89B9135569EE}" type="presParOf" srcId="{4501CEA5-D51C-4D89-897B-E9CEA84CFE99}" destId="{7D5A35D8-0AFE-4522-9B9D-6AA9A7CBEC15}" srcOrd="0" destOrd="0" presId="urn:microsoft.com/office/officeart/2005/8/layout/orgChart1"/>
    <dgm:cxn modelId="{EC76909E-282C-4F81-A86C-028B903F2D3C}" type="presParOf" srcId="{4501CEA5-D51C-4D89-897B-E9CEA84CFE99}" destId="{ED30BB04-10AA-40C3-8AE8-25DFE46F1732}" srcOrd="1" destOrd="0" presId="urn:microsoft.com/office/officeart/2005/8/layout/orgChart1"/>
    <dgm:cxn modelId="{F228EBFC-66C8-4CB3-958A-E74B2D182C63}" type="presParOf" srcId="{5D2A3B9E-371A-4A68-9F74-EE8E2274FDD5}" destId="{D1752C62-9BCA-4D6D-BA66-9585DEBA4B81}" srcOrd="1" destOrd="0" presId="urn:microsoft.com/office/officeart/2005/8/layout/orgChart1"/>
    <dgm:cxn modelId="{C55D9E3E-2543-4B46-A73C-5E98A07DB3B7}" type="presParOf" srcId="{5D2A3B9E-371A-4A68-9F74-EE8E2274FDD5}" destId="{29D3583A-937D-4188-88BA-FC1228EAF789}" srcOrd="2" destOrd="0" presId="urn:microsoft.com/office/officeart/2005/8/layout/orgChart1"/>
    <dgm:cxn modelId="{099C6047-1E92-4AD5-91ED-F271B613767B}" type="presParOf" srcId="{09A46559-C9C5-437B-9BBA-64CDA7203F32}" destId="{C7E118C8-4D71-4B4C-8BCB-B295487D0C04}" srcOrd="2" destOrd="0" presId="urn:microsoft.com/office/officeart/2005/8/layout/orgChart1"/>
    <dgm:cxn modelId="{4A87E811-7C5A-4CE5-9B77-C224758877FE}" type="presParOf" srcId="{15E7FC32-02AA-42E3-9090-981B9FC895B9}" destId="{69507447-AF93-4CC0-9EF4-319531B9146D}" srcOrd="2" destOrd="0" presId="urn:microsoft.com/office/officeart/2005/8/layout/orgChart1"/>
    <dgm:cxn modelId="{EAB607CF-AD47-4D4D-A4B4-E2BB090170CA}" type="presParOf" srcId="{A52BCFB6-149D-4060-B5B4-D074D333954C}" destId="{DB8356D5-2704-4247-B835-6986583BA280}" srcOrd="2" destOrd="0" presId="urn:microsoft.com/office/officeart/2005/8/layout/orgChart1"/>
    <dgm:cxn modelId="{744FABFE-527E-48BE-90F8-38718F1DE094}" type="presParOf" srcId="{A52BCFB6-149D-4060-B5B4-D074D333954C}" destId="{F703CD4A-22D4-48B7-BDAD-6D4A45E4BEA3}" srcOrd="3" destOrd="0" presId="urn:microsoft.com/office/officeart/2005/8/layout/orgChart1"/>
    <dgm:cxn modelId="{60B6803A-203C-44B4-A992-C1250E7F7CC7}" type="presParOf" srcId="{F703CD4A-22D4-48B7-BDAD-6D4A45E4BEA3}" destId="{ADCD7E03-2882-4BB4-B054-9B97E79AA756}" srcOrd="0" destOrd="0" presId="urn:microsoft.com/office/officeart/2005/8/layout/orgChart1"/>
    <dgm:cxn modelId="{5CFF3961-5CC9-4BC0-B37B-A3062FC23AB0}" type="presParOf" srcId="{ADCD7E03-2882-4BB4-B054-9B97E79AA756}" destId="{90E937B1-9031-4BD2-A32A-18B428C142C5}" srcOrd="0" destOrd="0" presId="urn:microsoft.com/office/officeart/2005/8/layout/orgChart1"/>
    <dgm:cxn modelId="{19634F2D-A78A-4322-AC0A-F9C54D70D308}" type="presParOf" srcId="{ADCD7E03-2882-4BB4-B054-9B97E79AA756}" destId="{11BE4146-ED8C-44FB-9134-1B6D48DE65B2}" srcOrd="1" destOrd="0" presId="urn:microsoft.com/office/officeart/2005/8/layout/orgChart1"/>
    <dgm:cxn modelId="{5304EE97-F679-4FCA-8D77-F75CF72FD04B}" type="presParOf" srcId="{F703CD4A-22D4-48B7-BDAD-6D4A45E4BEA3}" destId="{A95AF7F2-4635-4FBF-9FA9-51B7EE6B0540}" srcOrd="1" destOrd="0" presId="urn:microsoft.com/office/officeart/2005/8/layout/orgChart1"/>
    <dgm:cxn modelId="{70AFCD12-477D-46A3-BED6-B39402C074DF}" type="presParOf" srcId="{A95AF7F2-4635-4FBF-9FA9-51B7EE6B0540}" destId="{CD628179-3EB3-476C-B207-8F29786889A0}" srcOrd="0" destOrd="0" presId="urn:microsoft.com/office/officeart/2005/8/layout/orgChart1"/>
    <dgm:cxn modelId="{E97988BD-9C8C-4F62-B713-648A3A19F45D}" type="presParOf" srcId="{A95AF7F2-4635-4FBF-9FA9-51B7EE6B0540}" destId="{C285D0CF-E5E4-4E31-82C7-E42C8059E974}" srcOrd="1" destOrd="0" presId="urn:microsoft.com/office/officeart/2005/8/layout/orgChart1"/>
    <dgm:cxn modelId="{E44E1740-458B-46A2-831C-88D6C51173F9}" type="presParOf" srcId="{C285D0CF-E5E4-4E31-82C7-E42C8059E974}" destId="{317AADC6-9053-4AAA-B0D1-9BC80F391614}" srcOrd="0" destOrd="0" presId="urn:microsoft.com/office/officeart/2005/8/layout/orgChart1"/>
    <dgm:cxn modelId="{EBBC5FDF-4F2E-400B-9F37-77201FBC3BAB}" type="presParOf" srcId="{317AADC6-9053-4AAA-B0D1-9BC80F391614}" destId="{83D2DEBD-E720-4ADC-87B7-36EB9318E761}" srcOrd="0" destOrd="0" presId="urn:microsoft.com/office/officeart/2005/8/layout/orgChart1"/>
    <dgm:cxn modelId="{247365C4-E1F0-4842-9034-C37E0516DEB4}" type="presParOf" srcId="{317AADC6-9053-4AAA-B0D1-9BC80F391614}" destId="{5AB9F6DE-2520-4487-9A3D-7FC87F9E43AE}" srcOrd="1" destOrd="0" presId="urn:microsoft.com/office/officeart/2005/8/layout/orgChart1"/>
    <dgm:cxn modelId="{A5941F55-DEE4-4C31-B5F7-4A744AC4A81D}" type="presParOf" srcId="{C285D0CF-E5E4-4E31-82C7-E42C8059E974}" destId="{83A8F00C-2E48-4B7E-8A6A-CC8C41205E3B}" srcOrd="1" destOrd="0" presId="urn:microsoft.com/office/officeart/2005/8/layout/orgChart1"/>
    <dgm:cxn modelId="{80296E4B-DD25-4AF8-BE95-A64B0493B759}" type="presParOf" srcId="{83A8F00C-2E48-4B7E-8A6A-CC8C41205E3B}" destId="{56935526-2638-49F0-8307-EDF21D1F095D}" srcOrd="0" destOrd="0" presId="urn:microsoft.com/office/officeart/2005/8/layout/orgChart1"/>
    <dgm:cxn modelId="{D79C0058-84E9-4D2B-9B48-C9BF09C86EE2}" type="presParOf" srcId="{83A8F00C-2E48-4B7E-8A6A-CC8C41205E3B}" destId="{73C72199-61B5-4883-A258-E9D9407D1FA0}" srcOrd="1" destOrd="0" presId="urn:microsoft.com/office/officeart/2005/8/layout/orgChart1"/>
    <dgm:cxn modelId="{726C4673-10B3-407A-A040-3899809D50AC}" type="presParOf" srcId="{73C72199-61B5-4883-A258-E9D9407D1FA0}" destId="{3BE87367-8198-4F8B-BC2E-AEFE8C92B478}" srcOrd="0" destOrd="0" presId="urn:microsoft.com/office/officeart/2005/8/layout/orgChart1"/>
    <dgm:cxn modelId="{6407B00E-172E-4783-AF5F-1DBD04E737CF}" type="presParOf" srcId="{3BE87367-8198-4F8B-BC2E-AEFE8C92B478}" destId="{249A98F5-33BD-40A5-9017-5DF91605119D}" srcOrd="0" destOrd="0" presId="urn:microsoft.com/office/officeart/2005/8/layout/orgChart1"/>
    <dgm:cxn modelId="{38AD7A3D-293C-40B2-BF7B-AB57131474DB}" type="presParOf" srcId="{3BE87367-8198-4F8B-BC2E-AEFE8C92B478}" destId="{BC981D4B-1FA8-435E-8105-5E29056442ED}" srcOrd="1" destOrd="0" presId="urn:microsoft.com/office/officeart/2005/8/layout/orgChart1"/>
    <dgm:cxn modelId="{7EAC4AC5-B928-4A48-9FC1-4E6F116C0C1E}" type="presParOf" srcId="{73C72199-61B5-4883-A258-E9D9407D1FA0}" destId="{E3C64E84-66FB-41C3-8873-3FCC256F7226}" srcOrd="1" destOrd="0" presId="urn:microsoft.com/office/officeart/2005/8/layout/orgChart1"/>
    <dgm:cxn modelId="{6D5BC073-D7EF-48F0-95EF-53CC9373204C}" type="presParOf" srcId="{73C72199-61B5-4883-A258-E9D9407D1FA0}" destId="{AD9EAB6D-9C8B-420D-99B2-BCCD4FAAEE68}" srcOrd="2" destOrd="0" presId="urn:microsoft.com/office/officeart/2005/8/layout/orgChart1"/>
    <dgm:cxn modelId="{19BCEDBF-5CE5-40B4-A208-7587650BCF94}" type="presParOf" srcId="{C285D0CF-E5E4-4E31-82C7-E42C8059E974}" destId="{0141F36F-6FB3-4DAA-BAF4-75E022225DB4}" srcOrd="2" destOrd="0" presId="urn:microsoft.com/office/officeart/2005/8/layout/orgChart1"/>
    <dgm:cxn modelId="{7F042B2A-9873-4419-B142-0CA04944AD7C}" type="presParOf" srcId="{F703CD4A-22D4-48B7-BDAD-6D4A45E4BEA3}" destId="{CDF0598A-ADE8-4C1F-9454-A619AB663E53}" srcOrd="2" destOrd="0" presId="urn:microsoft.com/office/officeart/2005/8/layout/orgChart1"/>
    <dgm:cxn modelId="{9DB95A1E-A1B0-46F2-BEF6-47213CE20F4A}" type="presParOf" srcId="{A52BCFB6-149D-4060-B5B4-D074D333954C}" destId="{10912EF7-DE12-4ED7-85F1-FFA2A378C6ED}" srcOrd="4" destOrd="0" presId="urn:microsoft.com/office/officeart/2005/8/layout/orgChart1"/>
    <dgm:cxn modelId="{55888490-14F3-491E-AD41-BDAED9BAD0EF}" type="presParOf" srcId="{A52BCFB6-149D-4060-B5B4-D074D333954C}" destId="{BA9CB4CC-4A1A-4617-AC7A-A60DF5466AA9}" srcOrd="5" destOrd="0" presId="urn:microsoft.com/office/officeart/2005/8/layout/orgChart1"/>
    <dgm:cxn modelId="{0793CD2B-D3B3-456E-94A7-951D2FA249C0}" type="presParOf" srcId="{BA9CB4CC-4A1A-4617-AC7A-A60DF5466AA9}" destId="{96EC92DB-DA3F-453D-BBAC-E0AEA3C44220}" srcOrd="0" destOrd="0" presId="urn:microsoft.com/office/officeart/2005/8/layout/orgChart1"/>
    <dgm:cxn modelId="{80CC3C50-5DBE-4887-843F-73BD9A413794}" type="presParOf" srcId="{96EC92DB-DA3F-453D-BBAC-E0AEA3C44220}" destId="{21BE8926-F835-4F21-89CC-C87B318D22D1}" srcOrd="0" destOrd="0" presId="urn:microsoft.com/office/officeart/2005/8/layout/orgChart1"/>
    <dgm:cxn modelId="{B5E259F6-653B-4B8A-A43A-56E084F3317D}" type="presParOf" srcId="{96EC92DB-DA3F-453D-BBAC-E0AEA3C44220}" destId="{6D4640C0-75F2-4995-A2AA-50D6283EF5A4}" srcOrd="1" destOrd="0" presId="urn:microsoft.com/office/officeart/2005/8/layout/orgChart1"/>
    <dgm:cxn modelId="{3E265D84-3187-44E8-B065-A86FFDC8A79B}" type="presParOf" srcId="{BA9CB4CC-4A1A-4617-AC7A-A60DF5466AA9}" destId="{B8215C22-0E2C-4C21-90E0-AF70A7A349D5}" srcOrd="1" destOrd="0" presId="urn:microsoft.com/office/officeart/2005/8/layout/orgChart1"/>
    <dgm:cxn modelId="{455E2433-24EF-408B-855F-2C38D909BED0}" type="presParOf" srcId="{B8215C22-0E2C-4C21-90E0-AF70A7A349D5}" destId="{D1FD4F79-3F3C-4786-B953-86A5F8E0C0F3}" srcOrd="0" destOrd="0" presId="urn:microsoft.com/office/officeart/2005/8/layout/orgChart1"/>
    <dgm:cxn modelId="{AEC9FF4E-3F2F-4604-A321-DF5F297B6808}" type="presParOf" srcId="{B8215C22-0E2C-4C21-90E0-AF70A7A349D5}" destId="{88C73750-5698-4483-87FF-C841821B0A09}" srcOrd="1" destOrd="0" presId="urn:microsoft.com/office/officeart/2005/8/layout/orgChart1"/>
    <dgm:cxn modelId="{3858C269-AF3A-4AAE-90F6-33E0DBA9BEC9}" type="presParOf" srcId="{88C73750-5698-4483-87FF-C841821B0A09}" destId="{04C9E1A5-5F16-44BF-BC0C-33FC64704096}" srcOrd="0" destOrd="0" presId="urn:microsoft.com/office/officeart/2005/8/layout/orgChart1"/>
    <dgm:cxn modelId="{7EBAD8A5-8454-4804-B2AF-9669A84AF422}" type="presParOf" srcId="{04C9E1A5-5F16-44BF-BC0C-33FC64704096}" destId="{865BD02D-F41E-435C-9AB3-07301D4B3DDA}" srcOrd="0" destOrd="0" presId="urn:microsoft.com/office/officeart/2005/8/layout/orgChart1"/>
    <dgm:cxn modelId="{1065CF7B-65AB-466E-A9D4-678A59CC9054}" type="presParOf" srcId="{04C9E1A5-5F16-44BF-BC0C-33FC64704096}" destId="{D2ED00A6-230E-43B9-AA60-3B8674DE3F88}" srcOrd="1" destOrd="0" presId="urn:microsoft.com/office/officeart/2005/8/layout/orgChart1"/>
    <dgm:cxn modelId="{C9B4C1E8-3F00-461B-B98C-95516FA3DB69}" type="presParOf" srcId="{88C73750-5698-4483-87FF-C841821B0A09}" destId="{1D2E915D-13EA-49BE-8666-1C7FCD010AEB}" srcOrd="1" destOrd="0" presId="urn:microsoft.com/office/officeart/2005/8/layout/orgChart1"/>
    <dgm:cxn modelId="{58217B18-4B63-4277-9D28-87B71558B3C8}" type="presParOf" srcId="{1D2E915D-13EA-49BE-8666-1C7FCD010AEB}" destId="{AAA84EEC-9BD5-4BFB-89C7-6BC7AE100560}" srcOrd="0" destOrd="0" presId="urn:microsoft.com/office/officeart/2005/8/layout/orgChart1"/>
    <dgm:cxn modelId="{2FCFA627-3B53-423C-A98B-1AAC99DFD5BF}" type="presParOf" srcId="{1D2E915D-13EA-49BE-8666-1C7FCD010AEB}" destId="{2D39D5C4-A7D2-472B-B1A0-6A34C9AFAE90}" srcOrd="1" destOrd="0" presId="urn:microsoft.com/office/officeart/2005/8/layout/orgChart1"/>
    <dgm:cxn modelId="{9C59245C-C653-4558-9369-3CDCEDA1E52B}" type="presParOf" srcId="{2D39D5C4-A7D2-472B-B1A0-6A34C9AFAE90}" destId="{0AEE5513-7311-4412-91DA-EF7E16729BBF}" srcOrd="0" destOrd="0" presId="urn:microsoft.com/office/officeart/2005/8/layout/orgChart1"/>
    <dgm:cxn modelId="{3299DC6C-8745-47DA-B4C6-86BE0E4D841D}" type="presParOf" srcId="{0AEE5513-7311-4412-91DA-EF7E16729BBF}" destId="{E01AE42B-F999-45C4-B616-853FCE49005A}" srcOrd="0" destOrd="0" presId="urn:microsoft.com/office/officeart/2005/8/layout/orgChart1"/>
    <dgm:cxn modelId="{D805DD63-607F-4CDE-B6D0-D6A85021073C}" type="presParOf" srcId="{0AEE5513-7311-4412-91DA-EF7E16729BBF}" destId="{E5218ED9-AF5B-4E33-A198-458E8E075601}" srcOrd="1" destOrd="0" presId="urn:microsoft.com/office/officeart/2005/8/layout/orgChart1"/>
    <dgm:cxn modelId="{668761DA-9EDC-4BB2-8FFA-1162F65F3A67}" type="presParOf" srcId="{2D39D5C4-A7D2-472B-B1A0-6A34C9AFAE90}" destId="{15ECEC31-C9F1-4D2C-9EA0-0A4B271154E5}" srcOrd="1" destOrd="0" presId="urn:microsoft.com/office/officeart/2005/8/layout/orgChart1"/>
    <dgm:cxn modelId="{E65BB9F2-6450-44A1-A85C-9A43D6C2EE86}" type="presParOf" srcId="{2D39D5C4-A7D2-472B-B1A0-6A34C9AFAE90}" destId="{E18AE0AB-A8FB-4569-9A97-BE8B9EFB32B2}" srcOrd="2" destOrd="0" presId="urn:microsoft.com/office/officeart/2005/8/layout/orgChart1"/>
    <dgm:cxn modelId="{8ECAD448-F0A7-46FF-9671-DB547266F40C}" type="presParOf" srcId="{88C73750-5698-4483-87FF-C841821B0A09}" destId="{40670288-8BED-4CEE-87E6-2E8E6215FB40}" srcOrd="2" destOrd="0" presId="urn:microsoft.com/office/officeart/2005/8/layout/orgChart1"/>
    <dgm:cxn modelId="{D4A0DE6C-BF57-4B09-AAA4-EE9B5393DFE0}" type="presParOf" srcId="{BA9CB4CC-4A1A-4617-AC7A-A60DF5466AA9}" destId="{217FEB39-5F96-4C61-9AC6-1E268D14C457}" srcOrd="2" destOrd="0" presId="urn:microsoft.com/office/officeart/2005/8/layout/orgChart1"/>
    <dgm:cxn modelId="{2187067C-918D-42AA-AD5C-14B87253FBCA}" type="presParOf" srcId="{E363E4B3-4B8A-452A-BFBD-0B1399CC832D}" destId="{5E456EE8-5BF0-489C-8419-90FEB7E6A369}" srcOrd="2" destOrd="0" presId="urn:microsoft.com/office/officeart/2005/8/layout/orgChart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B8F983F-56E0-4163-8C78-488196BB783C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</dgm:pt>
    <dgm:pt modelId="{9AE6CE83-1F87-467C-8942-E0076364A3E5}">
      <dgm:prSet/>
      <dgm:spPr/>
      <dgm:t>
        <a:bodyPr/>
        <a:lstStyle/>
        <a:p>
          <a:pPr marL="342900" marR="0" lvl="0" indent="-34290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AutoNum type="arabicPeriod"/>
            <a:tabLst/>
          </a:pPr>
          <a:r>
            <a:rPr kumimoji="0" lang="el-GR" b="0" i="0" u="none" strike="noStrike" cap="none" normalizeH="0" baseline="0" dirty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  <a:t>ΜΑΘΗΜΑΤΙΚΑ ΟΠ</a:t>
          </a:r>
        </a:p>
        <a:p>
          <a:pPr marL="342900" marR="0" lvl="0" indent="-34290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AutoNum type="arabicPeriod"/>
            <a:tabLst/>
          </a:pPr>
          <a:r>
            <a:rPr kumimoji="0" lang="el-GR" b="0" i="0" u="none" strike="noStrike" cap="none" normalizeH="0" baseline="0" dirty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  <a:t>ΑΕΠΠ ΟΠ</a:t>
          </a:r>
        </a:p>
        <a:p>
          <a:pPr marL="342900" marR="0" lvl="0" indent="-34290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AutoNum type="arabicPeriod"/>
            <a:tabLst/>
          </a:pPr>
          <a:r>
            <a:rPr kumimoji="0" lang="el-GR" b="0" i="0" u="none" strike="noStrike" cap="none" normalizeH="0" baseline="0" dirty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  <a:t>Ν. ΓΛΩΣΣΑ ΓΠ</a:t>
          </a:r>
        </a:p>
      </dgm:t>
    </dgm:pt>
    <dgm:pt modelId="{36C3DF25-F764-4198-8D19-9EED9C263E46}" type="parTrans" cxnId="{E9FB08E9-EA1A-46BD-8EFA-07320DE08E35}">
      <dgm:prSet/>
      <dgm:spPr/>
      <dgm:t>
        <a:bodyPr/>
        <a:lstStyle/>
        <a:p>
          <a:endParaRPr lang="el-GR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6EFAD892-F6CF-4BF3-83E0-512CE29D25D6}" type="sibTrans" cxnId="{E9FB08E9-EA1A-46BD-8EFA-07320DE08E35}">
      <dgm:prSet/>
      <dgm:spPr/>
      <dgm:t>
        <a:bodyPr/>
        <a:lstStyle/>
        <a:p>
          <a:endParaRPr lang="el-GR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38B8E479-FB30-4DB8-9A29-194E891103F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b="0" i="0" u="none" strike="noStrike" cap="none" normalizeH="0" baseline="0" dirty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  <a:t>+ ΒΙΟΛΟΓΙΑ Γ.Π.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l-GR" b="0" i="0" u="none" strike="noStrike" cap="none" normalizeH="0" baseline="0" dirty="0" smtClean="0">
            <a:ln/>
            <a:solidFill>
              <a:schemeClr val="tx1">
                <a:lumMod val="95000"/>
                <a:lumOff val="5000"/>
              </a:schemeClr>
            </a:solidFill>
            <a:effectLst/>
            <a:latin typeface="Segoe UI" pitchFamily="34" charset="0"/>
            <a:cs typeface="Segoe UI" pitchFamily="34" charset="0"/>
          </a:endParaRPr>
        </a:p>
      </dgm:t>
    </dgm:pt>
    <dgm:pt modelId="{EFE7A888-57F8-487E-A0F6-C8F060B87E31}" type="parTrans" cxnId="{2B9EF0E4-7F8F-45B8-A21B-3981E3AB6B24}">
      <dgm:prSet/>
      <dgm:spPr/>
      <dgm:t>
        <a:bodyPr/>
        <a:lstStyle/>
        <a:p>
          <a:endParaRPr lang="el-GR">
            <a:solidFill>
              <a:schemeClr val="tx1">
                <a:lumMod val="95000"/>
                <a:lumOff val="5000"/>
              </a:schemeClr>
            </a:solidFill>
            <a:latin typeface="Segoe UI" pitchFamily="34" charset="0"/>
            <a:cs typeface="Segoe UI" pitchFamily="34" charset="0"/>
          </a:endParaRPr>
        </a:p>
      </dgm:t>
    </dgm:pt>
    <dgm:pt modelId="{A8E0F845-C673-4106-BA7B-5DB2B3FAA882}" type="sibTrans" cxnId="{2B9EF0E4-7F8F-45B8-A21B-3981E3AB6B24}">
      <dgm:prSet/>
      <dgm:spPr/>
      <dgm:t>
        <a:bodyPr/>
        <a:lstStyle/>
        <a:p>
          <a:endParaRPr lang="el-GR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A4A04A48-2CAE-4C88-B7F1-466BC078165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b="1" i="0" u="none" strike="noStrike" cap="none" normalizeH="0" baseline="0" dirty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  <a:t>3</a:t>
          </a:r>
          <a:r>
            <a:rPr kumimoji="0" lang="el-GR" b="1" i="0" u="none" strike="noStrike" cap="none" normalizeH="0" baseline="30000" dirty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  <a:t>Ο</a:t>
          </a:r>
          <a:r>
            <a:rPr kumimoji="0" lang="el-GR" b="1" i="0" u="none" strike="noStrike" cap="none" normalizeH="0" baseline="0" dirty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  <a:t> ΕΠ. ΠΕΔΙΟ</a:t>
          </a: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kumimoji="0" lang="el-GR" b="0" i="0" u="none" strike="noStrike" cap="none" normalizeH="0" baseline="0" dirty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  <a:t>ΕΠΙΣΤΗΜΕΣ</a:t>
          </a: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kumimoji="0" lang="el-GR" b="0" i="0" u="none" strike="noStrike" cap="none" normalizeH="0" baseline="0" dirty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  <a:t>ΥΓΕΙΑΣ ΖΩΗΣ</a:t>
          </a:r>
        </a:p>
      </dgm:t>
    </dgm:pt>
    <dgm:pt modelId="{6AE2C1CD-701F-4A2F-A321-A6EBE4FD57EF}" type="parTrans" cxnId="{609D50D4-1471-4B72-B2E2-F00E2C42B98F}">
      <dgm:prSet/>
      <dgm:spPr/>
      <dgm:t>
        <a:bodyPr/>
        <a:lstStyle/>
        <a:p>
          <a:endParaRPr lang="el-GR">
            <a:solidFill>
              <a:schemeClr val="tx1">
                <a:lumMod val="95000"/>
                <a:lumOff val="5000"/>
              </a:schemeClr>
            </a:solidFill>
            <a:latin typeface="Segoe UI" pitchFamily="34" charset="0"/>
            <a:cs typeface="Segoe UI" pitchFamily="34" charset="0"/>
          </a:endParaRPr>
        </a:p>
      </dgm:t>
    </dgm:pt>
    <dgm:pt modelId="{6D0DF027-A862-4AC8-B15E-0004EE46D5CE}" type="sibTrans" cxnId="{609D50D4-1471-4B72-B2E2-F00E2C42B98F}">
      <dgm:prSet/>
      <dgm:spPr/>
      <dgm:t>
        <a:bodyPr/>
        <a:lstStyle/>
        <a:p>
          <a:endParaRPr lang="el-GR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198546CB-8EB5-492F-BDCC-781AC64D088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b="0" i="0" u="none" strike="noStrike" cap="none" normalizeH="0" baseline="0" dirty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  <a:t>+ ΙΣΤΟΡΙΑ ΓΠ</a:t>
          </a:r>
          <a:br>
            <a:rPr kumimoji="0" lang="el-GR" b="0" i="0" u="none" strike="noStrike" cap="none" normalizeH="0" baseline="0" dirty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</a:br>
          <a:endParaRPr kumimoji="0" lang="el-GR" b="0" i="0" u="none" strike="noStrike" cap="none" normalizeH="0" baseline="0" dirty="0" smtClean="0">
            <a:ln/>
            <a:solidFill>
              <a:schemeClr val="tx1">
                <a:lumMod val="95000"/>
                <a:lumOff val="5000"/>
              </a:schemeClr>
            </a:solidFill>
            <a:effectLst/>
            <a:latin typeface="Segoe UI" pitchFamily="34" charset="0"/>
            <a:cs typeface="Segoe UI" pitchFamily="34" charset="0"/>
          </a:endParaRPr>
        </a:p>
      </dgm:t>
    </dgm:pt>
    <dgm:pt modelId="{83EF9EE4-8935-40E3-A1CA-7C559E5B3D0B}" type="parTrans" cxnId="{44575A10-AA02-4110-AAE2-E9D7C552604C}">
      <dgm:prSet/>
      <dgm:spPr/>
      <dgm:t>
        <a:bodyPr/>
        <a:lstStyle/>
        <a:p>
          <a:endParaRPr lang="el-GR">
            <a:solidFill>
              <a:schemeClr val="tx1">
                <a:lumMod val="95000"/>
                <a:lumOff val="5000"/>
              </a:schemeClr>
            </a:solidFill>
            <a:latin typeface="Segoe UI" pitchFamily="34" charset="0"/>
            <a:cs typeface="Segoe UI" pitchFamily="34" charset="0"/>
          </a:endParaRPr>
        </a:p>
      </dgm:t>
    </dgm:pt>
    <dgm:pt modelId="{81925559-3A50-4926-89C4-55133489842E}" type="sibTrans" cxnId="{44575A10-AA02-4110-AAE2-E9D7C552604C}">
      <dgm:prSet/>
      <dgm:spPr/>
      <dgm:t>
        <a:bodyPr/>
        <a:lstStyle/>
        <a:p>
          <a:endParaRPr lang="el-GR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C63AB6D3-D1B9-474D-92C3-988B1982366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b="1" i="0" u="none" strike="noStrike" cap="none" normalizeH="0" baseline="0" dirty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  <a:t>4</a:t>
          </a:r>
          <a:r>
            <a:rPr kumimoji="0" lang="el-GR" b="1" i="0" u="none" strike="noStrike" cap="none" normalizeH="0" baseline="30000" dirty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  <a:t>Ο</a:t>
          </a:r>
          <a:r>
            <a:rPr kumimoji="0" lang="el-GR" b="1" i="0" u="none" strike="noStrike" cap="none" normalizeH="0" baseline="0" dirty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  <a:t> ΕΠ. ΠΕΔΙΟ</a:t>
          </a: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kumimoji="0" lang="el-GR" b="0" i="0" u="none" strike="noStrike" cap="none" normalizeH="0" baseline="0" dirty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  <a:t>ΕΠΙΣΤΗΜΕΣ</a:t>
          </a: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kumimoji="0" lang="el-GR" b="0" i="0" u="none" strike="noStrike" cap="none" normalizeH="0" baseline="0" dirty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  <a:t>ΕΚΠΑΙΔΕΥΣΗΣ</a:t>
          </a:r>
          <a:endParaRPr kumimoji="0" lang="el-GR" b="1" i="0" u="none" strike="noStrike" cap="none" normalizeH="0" baseline="0" dirty="0" smtClean="0">
            <a:ln/>
            <a:solidFill>
              <a:schemeClr val="tx1">
                <a:lumMod val="95000"/>
                <a:lumOff val="5000"/>
              </a:schemeClr>
            </a:solidFill>
            <a:effectLst/>
            <a:latin typeface="Segoe UI" pitchFamily="34" charset="0"/>
            <a:cs typeface="Segoe UI" pitchFamily="34" charset="0"/>
          </a:endParaRPr>
        </a:p>
      </dgm:t>
    </dgm:pt>
    <dgm:pt modelId="{EACD0D7F-11E0-4C0A-8D8E-987CD04C78A8}" type="parTrans" cxnId="{EA11922C-FC86-4FC9-AFCB-EEE7CA062F0F}">
      <dgm:prSet/>
      <dgm:spPr/>
      <dgm:t>
        <a:bodyPr/>
        <a:lstStyle/>
        <a:p>
          <a:endParaRPr lang="el-GR">
            <a:solidFill>
              <a:schemeClr val="tx1">
                <a:lumMod val="95000"/>
                <a:lumOff val="5000"/>
              </a:schemeClr>
            </a:solidFill>
            <a:latin typeface="Segoe UI" pitchFamily="34" charset="0"/>
            <a:cs typeface="Segoe UI" pitchFamily="34" charset="0"/>
          </a:endParaRPr>
        </a:p>
      </dgm:t>
    </dgm:pt>
    <dgm:pt modelId="{3A1886FF-E92B-4EA2-A670-0CAD9812078C}" type="sibTrans" cxnId="{EA11922C-FC86-4FC9-AFCB-EEE7CA062F0F}">
      <dgm:prSet/>
      <dgm:spPr/>
      <dgm:t>
        <a:bodyPr/>
        <a:lstStyle/>
        <a:p>
          <a:endParaRPr lang="el-GR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9468BB51-99AE-408B-8F86-F913E5C7CC5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b="0" i="0" u="none" strike="noStrike" cap="none" normalizeH="0" baseline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  <a:t>+ ΑΟΘ</a:t>
          </a:r>
          <a:br>
            <a:rPr kumimoji="0" lang="el-GR" b="0" i="0" u="none" strike="noStrike" cap="none" normalizeH="0" baseline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</a:br>
          <a:endParaRPr kumimoji="0" lang="el-GR" b="0" i="0" u="none" strike="noStrike" cap="none" normalizeH="0" baseline="0" dirty="0" smtClean="0">
            <a:ln/>
            <a:solidFill>
              <a:schemeClr val="tx1">
                <a:lumMod val="95000"/>
                <a:lumOff val="5000"/>
              </a:schemeClr>
            </a:solidFill>
            <a:effectLst/>
            <a:latin typeface="Segoe UI" pitchFamily="34" charset="0"/>
            <a:cs typeface="Segoe UI" pitchFamily="34" charset="0"/>
          </a:endParaRPr>
        </a:p>
      </dgm:t>
    </dgm:pt>
    <dgm:pt modelId="{7E1B1445-C57D-458F-932B-C8B2F2AD84B3}" type="parTrans" cxnId="{A9524DAE-A553-4A29-8C32-9D92312C5AB7}">
      <dgm:prSet/>
      <dgm:spPr/>
      <dgm:t>
        <a:bodyPr/>
        <a:lstStyle/>
        <a:p>
          <a:endParaRPr lang="el-GR">
            <a:solidFill>
              <a:schemeClr val="tx1">
                <a:lumMod val="95000"/>
                <a:lumOff val="5000"/>
              </a:schemeClr>
            </a:solidFill>
            <a:latin typeface="Segoe UI" pitchFamily="34" charset="0"/>
            <a:cs typeface="Segoe UI" pitchFamily="34" charset="0"/>
          </a:endParaRPr>
        </a:p>
      </dgm:t>
    </dgm:pt>
    <dgm:pt modelId="{EEDF124A-4955-42E1-A200-F9A504550C1E}" type="sibTrans" cxnId="{A9524DAE-A553-4A29-8C32-9D92312C5AB7}">
      <dgm:prSet/>
      <dgm:spPr/>
      <dgm:t>
        <a:bodyPr/>
        <a:lstStyle/>
        <a:p>
          <a:endParaRPr lang="el-GR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B9D063FD-CDEB-4FBB-B2BB-5389AD2BEDC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b="1" i="0" u="none" strike="noStrike" cap="none" normalizeH="0" baseline="0" dirty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  <a:t>5</a:t>
          </a:r>
          <a:r>
            <a:rPr kumimoji="0" lang="el-GR" b="1" i="0" u="none" strike="noStrike" cap="none" normalizeH="0" baseline="30000" dirty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  <a:t>Ο</a:t>
          </a:r>
          <a:r>
            <a:rPr kumimoji="0" lang="el-GR" b="1" i="0" u="none" strike="noStrike" cap="none" normalizeH="0" baseline="0" dirty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  <a:t> ΕΠ. ΠΕΔΙΟ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b="0" i="0" u="none" strike="noStrike" cap="none" normalizeH="0" baseline="0" dirty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  <a:t>ΟΙΚΟΝΟΜΙΑΣ</a:t>
          </a:r>
          <a:br>
            <a:rPr kumimoji="0" lang="el-GR" b="0" i="0" u="none" strike="noStrike" cap="none" normalizeH="0" baseline="0" dirty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</a:br>
          <a:r>
            <a:rPr kumimoji="0" lang="el-GR" b="0" i="0" u="none" strike="noStrike" cap="none" normalizeH="0" baseline="0" dirty="0" smtClean="0">
              <a:ln/>
              <a:solidFill>
                <a:schemeClr val="tx1">
                  <a:lumMod val="95000"/>
                  <a:lumOff val="5000"/>
                </a:schemeClr>
              </a:solidFill>
              <a:effectLst/>
              <a:latin typeface="Segoe UI" pitchFamily="34" charset="0"/>
              <a:cs typeface="Segoe UI" pitchFamily="34" charset="0"/>
            </a:rPr>
            <a:t>-ΠΛΗΡΟΦΟΡΙΚΗΣ</a:t>
          </a:r>
        </a:p>
      </dgm:t>
    </dgm:pt>
    <dgm:pt modelId="{2DB2CDF7-202C-474B-A58B-EB993B6CF64E}" type="parTrans" cxnId="{4688706B-A5A2-4A29-A668-BFED1DB03F63}">
      <dgm:prSet/>
      <dgm:spPr/>
      <dgm:t>
        <a:bodyPr/>
        <a:lstStyle/>
        <a:p>
          <a:endParaRPr lang="el-GR">
            <a:solidFill>
              <a:schemeClr val="tx1">
                <a:lumMod val="95000"/>
                <a:lumOff val="5000"/>
              </a:schemeClr>
            </a:solidFill>
            <a:latin typeface="Segoe UI" pitchFamily="34" charset="0"/>
            <a:cs typeface="Segoe UI" pitchFamily="34" charset="0"/>
          </a:endParaRPr>
        </a:p>
      </dgm:t>
    </dgm:pt>
    <dgm:pt modelId="{922E133A-321F-4369-8A46-ECB1A7957CE3}" type="sibTrans" cxnId="{4688706B-A5A2-4A29-A668-BFED1DB03F63}">
      <dgm:prSet/>
      <dgm:spPr/>
      <dgm:t>
        <a:bodyPr/>
        <a:lstStyle/>
        <a:p>
          <a:endParaRPr lang="el-GR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E9BBF0A6-A6EB-4DBA-8FB6-F81791A11A87}">
      <dgm:prSet custT="1"/>
      <dgm:spPr/>
      <dgm:t>
        <a:bodyPr/>
        <a:lstStyle/>
        <a:p>
          <a:r>
            <a:rPr lang="el-GR" sz="1000" baseline="0" dirty="0" smtClean="0"/>
            <a:t>ΣΥΝΤ ΒΑΡ.</a:t>
          </a:r>
        </a:p>
        <a:p>
          <a:r>
            <a:rPr lang="el-GR" sz="1000" baseline="0" dirty="0" smtClean="0"/>
            <a:t>ΒΙΟΛΟΓΙΑ 0,9</a:t>
          </a:r>
        </a:p>
        <a:p>
          <a:r>
            <a:rPr lang="el-GR" sz="1000" baseline="0" dirty="0" smtClean="0"/>
            <a:t>Ν.ΓΛΩΣΣΑ 0,4</a:t>
          </a:r>
          <a:endParaRPr lang="el-GR" sz="1000" baseline="0" dirty="0"/>
        </a:p>
      </dgm:t>
    </dgm:pt>
    <dgm:pt modelId="{2549E0EC-5187-488A-AA58-8F22D2B97DCB}" type="parTrans" cxnId="{3DC26B9D-1104-45FF-A9EC-1AF441FEED36}">
      <dgm:prSet/>
      <dgm:spPr/>
      <dgm:t>
        <a:bodyPr/>
        <a:lstStyle/>
        <a:p>
          <a:endParaRPr lang="el-GR"/>
        </a:p>
      </dgm:t>
    </dgm:pt>
    <dgm:pt modelId="{FC0A65CD-B849-4A70-9F55-8F050B6D0DBC}" type="sibTrans" cxnId="{3DC26B9D-1104-45FF-A9EC-1AF441FEED36}">
      <dgm:prSet/>
      <dgm:spPr/>
      <dgm:t>
        <a:bodyPr/>
        <a:lstStyle/>
        <a:p>
          <a:endParaRPr lang="el-GR"/>
        </a:p>
      </dgm:t>
    </dgm:pt>
    <dgm:pt modelId="{F8583274-C878-47C4-84E6-338313122AB8}">
      <dgm:prSet custT="1"/>
      <dgm:spPr/>
      <dgm:t>
        <a:bodyPr/>
        <a:lstStyle/>
        <a:p>
          <a:r>
            <a:rPr lang="el-GR" sz="1000" baseline="0" dirty="0" smtClean="0"/>
            <a:t>ΣΥΝΤ ΒΑΡ.</a:t>
          </a:r>
        </a:p>
        <a:p>
          <a:r>
            <a:rPr lang="el-GR" sz="1000" baseline="0" dirty="0" smtClean="0"/>
            <a:t>Ν.ΓΛΩΣΣΑ 1,3</a:t>
          </a:r>
        </a:p>
        <a:p>
          <a:r>
            <a:rPr lang="el-GR" sz="1000" baseline="0" dirty="0" smtClean="0"/>
            <a:t>ΙΣΤΟΡΙΑ 0,7</a:t>
          </a:r>
        </a:p>
      </dgm:t>
    </dgm:pt>
    <dgm:pt modelId="{EDA229AF-07F6-432D-B6E8-2EADC5516716}" type="parTrans" cxnId="{50C4B41B-3F71-4407-9D00-DEF34D34D818}">
      <dgm:prSet/>
      <dgm:spPr/>
      <dgm:t>
        <a:bodyPr/>
        <a:lstStyle/>
        <a:p>
          <a:endParaRPr lang="el-GR"/>
        </a:p>
      </dgm:t>
    </dgm:pt>
    <dgm:pt modelId="{5CDE72C5-32B0-477B-8B09-845E54F9428C}" type="sibTrans" cxnId="{50C4B41B-3F71-4407-9D00-DEF34D34D818}">
      <dgm:prSet/>
      <dgm:spPr/>
      <dgm:t>
        <a:bodyPr/>
        <a:lstStyle/>
        <a:p>
          <a:endParaRPr lang="el-GR"/>
        </a:p>
      </dgm:t>
    </dgm:pt>
    <dgm:pt modelId="{E3C9DBA5-CD1E-4B6F-B6AB-C720077858F0}">
      <dgm:prSet custT="1"/>
      <dgm:spPr/>
      <dgm:t>
        <a:bodyPr/>
        <a:lstStyle/>
        <a:p>
          <a:r>
            <a:rPr lang="el-GR" sz="1000" baseline="0" dirty="0" smtClean="0"/>
            <a:t>ΣΥΝΤ. ΒΑΡ.</a:t>
          </a:r>
        </a:p>
        <a:p>
          <a:r>
            <a:rPr lang="el-GR" sz="1000" baseline="0" dirty="0" smtClean="0"/>
            <a:t>ΜΑΘΗΜΑΤΙΚΑ 1,3</a:t>
          </a:r>
        </a:p>
        <a:p>
          <a:r>
            <a:rPr lang="el-GR" sz="1000" baseline="0" dirty="0" smtClean="0"/>
            <a:t>ΑΟΘ 0,7</a:t>
          </a:r>
          <a:endParaRPr lang="el-GR" sz="1000" baseline="0" dirty="0"/>
        </a:p>
      </dgm:t>
    </dgm:pt>
    <dgm:pt modelId="{C830C221-0D54-454C-8865-4C242DEE8EBD}" type="parTrans" cxnId="{F69B1B20-30BF-4F72-AA9E-750586A9DDEF}">
      <dgm:prSet/>
      <dgm:spPr/>
      <dgm:t>
        <a:bodyPr/>
        <a:lstStyle/>
        <a:p>
          <a:endParaRPr lang="el-GR"/>
        </a:p>
      </dgm:t>
    </dgm:pt>
    <dgm:pt modelId="{EE090417-7108-43E1-816B-8B0C39E087D9}" type="sibTrans" cxnId="{F69B1B20-30BF-4F72-AA9E-750586A9DDEF}">
      <dgm:prSet/>
      <dgm:spPr/>
      <dgm:t>
        <a:bodyPr/>
        <a:lstStyle/>
        <a:p>
          <a:endParaRPr lang="el-GR"/>
        </a:p>
      </dgm:t>
    </dgm:pt>
    <dgm:pt modelId="{C4426D54-3E67-4AB7-A9A6-882F27A19A52}" type="pres">
      <dgm:prSet presAssocID="{6B8F983F-56E0-4163-8C78-488196BB783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279EDDF-5059-4EC5-8A76-23F88DEEF6D1}" type="pres">
      <dgm:prSet presAssocID="{9AE6CE83-1F87-467C-8942-E0076364A3E5}" presName="hierRoot1" presStyleCnt="0">
        <dgm:presLayoutVars>
          <dgm:hierBranch/>
        </dgm:presLayoutVars>
      </dgm:prSet>
      <dgm:spPr/>
    </dgm:pt>
    <dgm:pt modelId="{79D02A52-86BE-4142-A119-BF3A46140B45}" type="pres">
      <dgm:prSet presAssocID="{9AE6CE83-1F87-467C-8942-E0076364A3E5}" presName="rootComposite1" presStyleCnt="0"/>
      <dgm:spPr/>
    </dgm:pt>
    <dgm:pt modelId="{E65D603E-7A08-457B-BB4A-8F3FEF866387}" type="pres">
      <dgm:prSet presAssocID="{9AE6CE83-1F87-467C-8942-E0076364A3E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5FB21998-0C2C-4772-8634-0DA2B7A11D6A}" type="pres">
      <dgm:prSet presAssocID="{9AE6CE83-1F87-467C-8942-E0076364A3E5}" presName="rootConnector1" presStyleLbl="node1" presStyleIdx="0" presStyleCnt="0"/>
      <dgm:spPr/>
      <dgm:t>
        <a:bodyPr/>
        <a:lstStyle/>
        <a:p>
          <a:endParaRPr lang="el-GR"/>
        </a:p>
      </dgm:t>
    </dgm:pt>
    <dgm:pt modelId="{52C2017F-415F-4B29-908F-12ED057074A5}" type="pres">
      <dgm:prSet presAssocID="{9AE6CE83-1F87-467C-8942-E0076364A3E5}" presName="hierChild2" presStyleCnt="0"/>
      <dgm:spPr/>
    </dgm:pt>
    <dgm:pt modelId="{B337288C-C8F6-426B-8D8A-AB80A9739F4A}" type="pres">
      <dgm:prSet presAssocID="{EFE7A888-57F8-487E-A0F6-C8F060B87E31}" presName="Name35" presStyleLbl="parChTrans1D2" presStyleIdx="0" presStyleCnt="3"/>
      <dgm:spPr/>
      <dgm:t>
        <a:bodyPr/>
        <a:lstStyle/>
        <a:p>
          <a:endParaRPr lang="el-GR"/>
        </a:p>
      </dgm:t>
    </dgm:pt>
    <dgm:pt modelId="{6634C72F-EADA-4BCA-A2E1-EB92ABA1FE30}" type="pres">
      <dgm:prSet presAssocID="{38B8E479-FB30-4DB8-9A29-194E891103F0}" presName="hierRoot2" presStyleCnt="0">
        <dgm:presLayoutVars>
          <dgm:hierBranch/>
        </dgm:presLayoutVars>
      </dgm:prSet>
      <dgm:spPr/>
    </dgm:pt>
    <dgm:pt modelId="{217038AD-80D5-4BBD-B0F2-83D935342D21}" type="pres">
      <dgm:prSet presAssocID="{38B8E479-FB30-4DB8-9A29-194E891103F0}" presName="rootComposite" presStyleCnt="0"/>
      <dgm:spPr/>
    </dgm:pt>
    <dgm:pt modelId="{7FE1713F-535D-4905-9812-31E90F6BBFD4}" type="pres">
      <dgm:prSet presAssocID="{38B8E479-FB30-4DB8-9A29-194E891103F0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A63D41FE-63E3-4B5C-A0A9-0E3A3D9866B1}" type="pres">
      <dgm:prSet presAssocID="{38B8E479-FB30-4DB8-9A29-194E891103F0}" presName="rootConnector" presStyleLbl="node2" presStyleIdx="0" presStyleCnt="3"/>
      <dgm:spPr/>
      <dgm:t>
        <a:bodyPr/>
        <a:lstStyle/>
        <a:p>
          <a:endParaRPr lang="el-GR"/>
        </a:p>
      </dgm:t>
    </dgm:pt>
    <dgm:pt modelId="{97434178-2ABD-485E-B29B-79EC363616A2}" type="pres">
      <dgm:prSet presAssocID="{38B8E479-FB30-4DB8-9A29-194E891103F0}" presName="hierChild4" presStyleCnt="0"/>
      <dgm:spPr/>
    </dgm:pt>
    <dgm:pt modelId="{D6BC4939-4A25-4786-B5D2-7F825A9A5103}" type="pres">
      <dgm:prSet presAssocID="{6AE2C1CD-701F-4A2F-A321-A6EBE4FD57EF}" presName="Name35" presStyleLbl="parChTrans1D3" presStyleIdx="0" presStyleCnt="3"/>
      <dgm:spPr/>
      <dgm:t>
        <a:bodyPr/>
        <a:lstStyle/>
        <a:p>
          <a:endParaRPr lang="el-GR"/>
        </a:p>
      </dgm:t>
    </dgm:pt>
    <dgm:pt modelId="{522BD05A-2FB6-430F-B8C5-2382A9880B88}" type="pres">
      <dgm:prSet presAssocID="{A4A04A48-2CAE-4C88-B7F1-466BC0781652}" presName="hierRoot2" presStyleCnt="0">
        <dgm:presLayoutVars>
          <dgm:hierBranch val="r"/>
        </dgm:presLayoutVars>
      </dgm:prSet>
      <dgm:spPr/>
    </dgm:pt>
    <dgm:pt modelId="{17F2B8C3-A2BB-4880-96EA-D31BCD211A27}" type="pres">
      <dgm:prSet presAssocID="{A4A04A48-2CAE-4C88-B7F1-466BC0781652}" presName="rootComposite" presStyleCnt="0"/>
      <dgm:spPr/>
    </dgm:pt>
    <dgm:pt modelId="{861526B3-79BA-41E4-BDDE-D022854ECF02}" type="pres">
      <dgm:prSet presAssocID="{A4A04A48-2CAE-4C88-B7F1-466BC0781652}" presName="rootText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912E651B-92CF-4F74-8FDC-C47EBABC39B4}" type="pres">
      <dgm:prSet presAssocID="{A4A04A48-2CAE-4C88-B7F1-466BC0781652}" presName="rootConnector" presStyleLbl="node3" presStyleIdx="0" presStyleCnt="3"/>
      <dgm:spPr/>
      <dgm:t>
        <a:bodyPr/>
        <a:lstStyle/>
        <a:p>
          <a:endParaRPr lang="el-GR"/>
        </a:p>
      </dgm:t>
    </dgm:pt>
    <dgm:pt modelId="{9AD14988-3FB0-4EEA-8FA1-CD142EF2C3EA}" type="pres">
      <dgm:prSet presAssocID="{A4A04A48-2CAE-4C88-B7F1-466BC0781652}" presName="hierChild4" presStyleCnt="0"/>
      <dgm:spPr/>
    </dgm:pt>
    <dgm:pt modelId="{464ECD28-2647-4843-A783-0AADEBFF559D}" type="pres">
      <dgm:prSet presAssocID="{2549E0EC-5187-488A-AA58-8F22D2B97DCB}" presName="Name50" presStyleLbl="parChTrans1D4" presStyleIdx="0" presStyleCnt="3"/>
      <dgm:spPr/>
    </dgm:pt>
    <dgm:pt modelId="{3A248AD2-D33D-431E-B18F-6E918C727C4A}" type="pres">
      <dgm:prSet presAssocID="{E9BBF0A6-A6EB-4DBA-8FB6-F81791A11A87}" presName="hierRoot2" presStyleCnt="0">
        <dgm:presLayoutVars>
          <dgm:hierBranch val="init"/>
        </dgm:presLayoutVars>
      </dgm:prSet>
      <dgm:spPr/>
    </dgm:pt>
    <dgm:pt modelId="{B6CFDD77-0DD5-4D33-A41F-14D3E6074CC4}" type="pres">
      <dgm:prSet presAssocID="{E9BBF0A6-A6EB-4DBA-8FB6-F81791A11A87}" presName="rootComposite" presStyleCnt="0"/>
      <dgm:spPr/>
    </dgm:pt>
    <dgm:pt modelId="{C623DFDD-9FB0-4341-BAB9-5978ADD61924}" type="pres">
      <dgm:prSet presAssocID="{E9BBF0A6-A6EB-4DBA-8FB6-F81791A11A87}" presName="rootText" presStyleLbl="node4" presStyleIdx="0" presStyleCnt="3">
        <dgm:presLayoutVars>
          <dgm:chPref val="3"/>
        </dgm:presLayoutVars>
      </dgm:prSet>
      <dgm:spPr/>
    </dgm:pt>
    <dgm:pt modelId="{BC2A724C-11D8-471E-8233-6756EFC82D40}" type="pres">
      <dgm:prSet presAssocID="{E9BBF0A6-A6EB-4DBA-8FB6-F81791A11A87}" presName="rootConnector" presStyleLbl="node4" presStyleIdx="0" presStyleCnt="3"/>
      <dgm:spPr/>
    </dgm:pt>
    <dgm:pt modelId="{4EE239F0-28C9-498F-9C7F-B059684FF2B3}" type="pres">
      <dgm:prSet presAssocID="{E9BBF0A6-A6EB-4DBA-8FB6-F81791A11A87}" presName="hierChild4" presStyleCnt="0"/>
      <dgm:spPr/>
    </dgm:pt>
    <dgm:pt modelId="{50FF5AB2-8014-4839-8D80-9D178C6DF83D}" type="pres">
      <dgm:prSet presAssocID="{E9BBF0A6-A6EB-4DBA-8FB6-F81791A11A87}" presName="hierChild5" presStyleCnt="0"/>
      <dgm:spPr/>
    </dgm:pt>
    <dgm:pt modelId="{55CB2E08-12DF-4A5B-8862-6362EC50CD7F}" type="pres">
      <dgm:prSet presAssocID="{A4A04A48-2CAE-4C88-B7F1-466BC0781652}" presName="hierChild5" presStyleCnt="0"/>
      <dgm:spPr/>
    </dgm:pt>
    <dgm:pt modelId="{9E769D69-ACF9-414E-BC43-7B22806695FA}" type="pres">
      <dgm:prSet presAssocID="{38B8E479-FB30-4DB8-9A29-194E891103F0}" presName="hierChild5" presStyleCnt="0"/>
      <dgm:spPr/>
    </dgm:pt>
    <dgm:pt modelId="{07EEA6E9-5194-4847-8AA6-7315502B46FD}" type="pres">
      <dgm:prSet presAssocID="{83EF9EE4-8935-40E3-A1CA-7C559E5B3D0B}" presName="Name35" presStyleLbl="parChTrans1D2" presStyleIdx="1" presStyleCnt="3"/>
      <dgm:spPr/>
      <dgm:t>
        <a:bodyPr/>
        <a:lstStyle/>
        <a:p>
          <a:endParaRPr lang="el-GR"/>
        </a:p>
      </dgm:t>
    </dgm:pt>
    <dgm:pt modelId="{16678BF7-67B1-489D-8D3F-85DDA440BB31}" type="pres">
      <dgm:prSet presAssocID="{198546CB-8EB5-492F-BDCC-781AC64D0889}" presName="hierRoot2" presStyleCnt="0">
        <dgm:presLayoutVars>
          <dgm:hierBranch/>
        </dgm:presLayoutVars>
      </dgm:prSet>
      <dgm:spPr/>
    </dgm:pt>
    <dgm:pt modelId="{211B8F1A-1341-464D-8978-1EC9B02E52DD}" type="pres">
      <dgm:prSet presAssocID="{198546CB-8EB5-492F-BDCC-781AC64D0889}" presName="rootComposite" presStyleCnt="0"/>
      <dgm:spPr/>
    </dgm:pt>
    <dgm:pt modelId="{8EB339DD-1E94-40C3-8412-6C28D2726170}" type="pres">
      <dgm:prSet presAssocID="{198546CB-8EB5-492F-BDCC-781AC64D0889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70F5D7C3-19EA-4F3E-B30C-0CAC03AB2504}" type="pres">
      <dgm:prSet presAssocID="{198546CB-8EB5-492F-BDCC-781AC64D0889}" presName="rootConnector" presStyleLbl="node2" presStyleIdx="1" presStyleCnt="3"/>
      <dgm:spPr/>
      <dgm:t>
        <a:bodyPr/>
        <a:lstStyle/>
        <a:p>
          <a:endParaRPr lang="el-GR"/>
        </a:p>
      </dgm:t>
    </dgm:pt>
    <dgm:pt modelId="{651E84C3-E1C7-49F6-8F53-8855FFB1916E}" type="pres">
      <dgm:prSet presAssocID="{198546CB-8EB5-492F-BDCC-781AC64D0889}" presName="hierChild4" presStyleCnt="0"/>
      <dgm:spPr/>
    </dgm:pt>
    <dgm:pt modelId="{330E6F04-7062-43F3-84B4-3A99507C6B9F}" type="pres">
      <dgm:prSet presAssocID="{EACD0D7F-11E0-4C0A-8D8E-987CD04C78A8}" presName="Name35" presStyleLbl="parChTrans1D3" presStyleIdx="1" presStyleCnt="3"/>
      <dgm:spPr/>
      <dgm:t>
        <a:bodyPr/>
        <a:lstStyle/>
        <a:p>
          <a:endParaRPr lang="el-GR"/>
        </a:p>
      </dgm:t>
    </dgm:pt>
    <dgm:pt modelId="{3B981172-2200-442D-A0F2-E015F648EA01}" type="pres">
      <dgm:prSet presAssocID="{C63AB6D3-D1B9-474D-92C3-988B19823669}" presName="hierRoot2" presStyleCnt="0">
        <dgm:presLayoutVars>
          <dgm:hierBranch val="r"/>
        </dgm:presLayoutVars>
      </dgm:prSet>
      <dgm:spPr/>
    </dgm:pt>
    <dgm:pt modelId="{762AFB63-1358-43C8-AECC-AF52A79FE646}" type="pres">
      <dgm:prSet presAssocID="{C63AB6D3-D1B9-474D-92C3-988B19823669}" presName="rootComposite" presStyleCnt="0"/>
      <dgm:spPr/>
    </dgm:pt>
    <dgm:pt modelId="{16248778-DEB1-4E0F-9D6C-860F097997C3}" type="pres">
      <dgm:prSet presAssocID="{C63AB6D3-D1B9-474D-92C3-988B19823669}" presName="rootText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294F3D66-EA56-4277-8268-D041D8DC0CA1}" type="pres">
      <dgm:prSet presAssocID="{C63AB6D3-D1B9-474D-92C3-988B19823669}" presName="rootConnector" presStyleLbl="node3" presStyleIdx="1" presStyleCnt="3"/>
      <dgm:spPr/>
      <dgm:t>
        <a:bodyPr/>
        <a:lstStyle/>
        <a:p>
          <a:endParaRPr lang="el-GR"/>
        </a:p>
      </dgm:t>
    </dgm:pt>
    <dgm:pt modelId="{92113D7D-0911-4825-A8A3-202E55479F13}" type="pres">
      <dgm:prSet presAssocID="{C63AB6D3-D1B9-474D-92C3-988B19823669}" presName="hierChild4" presStyleCnt="0"/>
      <dgm:spPr/>
    </dgm:pt>
    <dgm:pt modelId="{3633A342-3013-4BC6-B3C7-850ECC26AF8C}" type="pres">
      <dgm:prSet presAssocID="{EDA229AF-07F6-432D-B6E8-2EADC5516716}" presName="Name50" presStyleLbl="parChTrans1D4" presStyleIdx="1" presStyleCnt="3"/>
      <dgm:spPr/>
    </dgm:pt>
    <dgm:pt modelId="{13A769AB-41B5-4AEF-9572-66E6B06E8B5F}" type="pres">
      <dgm:prSet presAssocID="{F8583274-C878-47C4-84E6-338313122AB8}" presName="hierRoot2" presStyleCnt="0">
        <dgm:presLayoutVars>
          <dgm:hierBranch val="init"/>
        </dgm:presLayoutVars>
      </dgm:prSet>
      <dgm:spPr/>
    </dgm:pt>
    <dgm:pt modelId="{60979815-9F83-4E63-B78F-A1FC5E694BEA}" type="pres">
      <dgm:prSet presAssocID="{F8583274-C878-47C4-84E6-338313122AB8}" presName="rootComposite" presStyleCnt="0"/>
      <dgm:spPr/>
    </dgm:pt>
    <dgm:pt modelId="{14E54BB5-0518-4527-832B-200C160A8255}" type="pres">
      <dgm:prSet presAssocID="{F8583274-C878-47C4-84E6-338313122AB8}" presName="rootText" presStyleLbl="node4" presStyleIdx="1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1CFEA0D0-91B0-49B6-835E-329E229AAC7F}" type="pres">
      <dgm:prSet presAssocID="{F8583274-C878-47C4-84E6-338313122AB8}" presName="rootConnector" presStyleLbl="node4" presStyleIdx="1" presStyleCnt="3"/>
      <dgm:spPr/>
    </dgm:pt>
    <dgm:pt modelId="{907C4589-6FED-404F-B76C-2C6D4855E8A7}" type="pres">
      <dgm:prSet presAssocID="{F8583274-C878-47C4-84E6-338313122AB8}" presName="hierChild4" presStyleCnt="0"/>
      <dgm:spPr/>
    </dgm:pt>
    <dgm:pt modelId="{B4A1885A-3F2A-41C1-AE17-9760E8BEAADE}" type="pres">
      <dgm:prSet presAssocID="{F8583274-C878-47C4-84E6-338313122AB8}" presName="hierChild5" presStyleCnt="0"/>
      <dgm:spPr/>
    </dgm:pt>
    <dgm:pt modelId="{A90D66B4-1731-4B09-81F6-FAF853950418}" type="pres">
      <dgm:prSet presAssocID="{C63AB6D3-D1B9-474D-92C3-988B19823669}" presName="hierChild5" presStyleCnt="0"/>
      <dgm:spPr/>
    </dgm:pt>
    <dgm:pt modelId="{5243CE04-D24D-43B6-AAF1-76684012401D}" type="pres">
      <dgm:prSet presAssocID="{198546CB-8EB5-492F-BDCC-781AC64D0889}" presName="hierChild5" presStyleCnt="0"/>
      <dgm:spPr/>
    </dgm:pt>
    <dgm:pt modelId="{2600FECB-CC19-4BBD-B932-1ADB8E7FC027}" type="pres">
      <dgm:prSet presAssocID="{7E1B1445-C57D-458F-932B-C8B2F2AD84B3}" presName="Name35" presStyleLbl="parChTrans1D2" presStyleIdx="2" presStyleCnt="3"/>
      <dgm:spPr/>
      <dgm:t>
        <a:bodyPr/>
        <a:lstStyle/>
        <a:p>
          <a:endParaRPr lang="el-GR"/>
        </a:p>
      </dgm:t>
    </dgm:pt>
    <dgm:pt modelId="{D289153D-ED6D-4B49-AD2C-0411A957A2F6}" type="pres">
      <dgm:prSet presAssocID="{9468BB51-99AE-408B-8F86-F913E5C7CC5F}" presName="hierRoot2" presStyleCnt="0">
        <dgm:presLayoutVars>
          <dgm:hierBranch/>
        </dgm:presLayoutVars>
      </dgm:prSet>
      <dgm:spPr/>
    </dgm:pt>
    <dgm:pt modelId="{7B312535-6FBA-43C9-B961-9797052F2039}" type="pres">
      <dgm:prSet presAssocID="{9468BB51-99AE-408B-8F86-F913E5C7CC5F}" presName="rootComposite" presStyleCnt="0"/>
      <dgm:spPr/>
    </dgm:pt>
    <dgm:pt modelId="{55EC20F0-48F8-4ADF-A77D-DDFD97628739}" type="pres">
      <dgm:prSet presAssocID="{9468BB51-99AE-408B-8F86-F913E5C7CC5F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F2CE8BBD-5A2D-4E0F-8ABC-30918F076B32}" type="pres">
      <dgm:prSet presAssocID="{9468BB51-99AE-408B-8F86-F913E5C7CC5F}" presName="rootConnector" presStyleLbl="node2" presStyleIdx="2" presStyleCnt="3"/>
      <dgm:spPr/>
      <dgm:t>
        <a:bodyPr/>
        <a:lstStyle/>
        <a:p>
          <a:endParaRPr lang="el-GR"/>
        </a:p>
      </dgm:t>
    </dgm:pt>
    <dgm:pt modelId="{1CB7E4A4-3D06-433D-88D2-BB94EC198002}" type="pres">
      <dgm:prSet presAssocID="{9468BB51-99AE-408B-8F86-F913E5C7CC5F}" presName="hierChild4" presStyleCnt="0"/>
      <dgm:spPr/>
    </dgm:pt>
    <dgm:pt modelId="{B27A06BA-77D8-453B-8425-CEA7437B1B58}" type="pres">
      <dgm:prSet presAssocID="{2DB2CDF7-202C-474B-A58B-EB993B6CF64E}" presName="Name35" presStyleLbl="parChTrans1D3" presStyleIdx="2" presStyleCnt="3"/>
      <dgm:spPr/>
      <dgm:t>
        <a:bodyPr/>
        <a:lstStyle/>
        <a:p>
          <a:endParaRPr lang="el-GR"/>
        </a:p>
      </dgm:t>
    </dgm:pt>
    <dgm:pt modelId="{70CB528D-5078-48EB-A3D3-9B5B738CF36C}" type="pres">
      <dgm:prSet presAssocID="{B9D063FD-CDEB-4FBB-B2BB-5389AD2BEDC4}" presName="hierRoot2" presStyleCnt="0">
        <dgm:presLayoutVars>
          <dgm:hierBranch val="r"/>
        </dgm:presLayoutVars>
      </dgm:prSet>
      <dgm:spPr/>
    </dgm:pt>
    <dgm:pt modelId="{350D2522-8478-4184-B3D8-CDED1D20CD8A}" type="pres">
      <dgm:prSet presAssocID="{B9D063FD-CDEB-4FBB-B2BB-5389AD2BEDC4}" presName="rootComposite" presStyleCnt="0"/>
      <dgm:spPr/>
    </dgm:pt>
    <dgm:pt modelId="{745FB6BD-AD7A-489F-BAF0-B209D35A635E}" type="pres">
      <dgm:prSet presAssocID="{B9D063FD-CDEB-4FBB-B2BB-5389AD2BEDC4}" presName="rootText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008F36BD-E112-42D9-BE5C-888B0CA589E2}" type="pres">
      <dgm:prSet presAssocID="{B9D063FD-CDEB-4FBB-B2BB-5389AD2BEDC4}" presName="rootConnector" presStyleLbl="node3" presStyleIdx="2" presStyleCnt="3"/>
      <dgm:spPr/>
      <dgm:t>
        <a:bodyPr/>
        <a:lstStyle/>
        <a:p>
          <a:endParaRPr lang="el-GR"/>
        </a:p>
      </dgm:t>
    </dgm:pt>
    <dgm:pt modelId="{434B9032-DB0C-4F4D-BBA5-E1EAE98F0C43}" type="pres">
      <dgm:prSet presAssocID="{B9D063FD-CDEB-4FBB-B2BB-5389AD2BEDC4}" presName="hierChild4" presStyleCnt="0"/>
      <dgm:spPr/>
    </dgm:pt>
    <dgm:pt modelId="{181381B3-0740-4FED-8799-F9F0CE641D55}" type="pres">
      <dgm:prSet presAssocID="{C830C221-0D54-454C-8865-4C242DEE8EBD}" presName="Name50" presStyleLbl="parChTrans1D4" presStyleIdx="2" presStyleCnt="3"/>
      <dgm:spPr/>
    </dgm:pt>
    <dgm:pt modelId="{E219CE62-467F-4EC9-BFE9-F00A3729E52E}" type="pres">
      <dgm:prSet presAssocID="{E3C9DBA5-CD1E-4B6F-B6AB-C720077858F0}" presName="hierRoot2" presStyleCnt="0">
        <dgm:presLayoutVars>
          <dgm:hierBranch val="init"/>
        </dgm:presLayoutVars>
      </dgm:prSet>
      <dgm:spPr/>
    </dgm:pt>
    <dgm:pt modelId="{5451A5F9-9226-46F1-9A4E-1BEA7D2FEBDA}" type="pres">
      <dgm:prSet presAssocID="{E3C9DBA5-CD1E-4B6F-B6AB-C720077858F0}" presName="rootComposite" presStyleCnt="0"/>
      <dgm:spPr/>
    </dgm:pt>
    <dgm:pt modelId="{0367E747-CFFD-4ED8-92AF-DBF66BA1D1E3}" type="pres">
      <dgm:prSet presAssocID="{E3C9DBA5-CD1E-4B6F-B6AB-C720077858F0}" presName="rootText" presStyleLbl="node4" presStyleIdx="2" presStyleCnt="3">
        <dgm:presLayoutVars>
          <dgm:chPref val="3"/>
        </dgm:presLayoutVars>
      </dgm:prSet>
      <dgm:spPr/>
    </dgm:pt>
    <dgm:pt modelId="{56FD2184-69D5-4AE5-BEE1-D18AEE7E36C7}" type="pres">
      <dgm:prSet presAssocID="{E3C9DBA5-CD1E-4B6F-B6AB-C720077858F0}" presName="rootConnector" presStyleLbl="node4" presStyleIdx="2" presStyleCnt="3"/>
      <dgm:spPr/>
    </dgm:pt>
    <dgm:pt modelId="{4DF77603-51A5-4A96-B6EA-95F9AA66E9DB}" type="pres">
      <dgm:prSet presAssocID="{E3C9DBA5-CD1E-4B6F-B6AB-C720077858F0}" presName="hierChild4" presStyleCnt="0"/>
      <dgm:spPr/>
    </dgm:pt>
    <dgm:pt modelId="{EAC7DD73-F1C7-46D0-B617-61F788F5C86B}" type="pres">
      <dgm:prSet presAssocID="{E3C9DBA5-CD1E-4B6F-B6AB-C720077858F0}" presName="hierChild5" presStyleCnt="0"/>
      <dgm:spPr/>
    </dgm:pt>
    <dgm:pt modelId="{BBB80D64-ECE3-46F3-BE20-EB67AF6094E6}" type="pres">
      <dgm:prSet presAssocID="{B9D063FD-CDEB-4FBB-B2BB-5389AD2BEDC4}" presName="hierChild5" presStyleCnt="0"/>
      <dgm:spPr/>
    </dgm:pt>
    <dgm:pt modelId="{9180ECB4-6F5E-4406-869B-7839A7942CA6}" type="pres">
      <dgm:prSet presAssocID="{9468BB51-99AE-408B-8F86-F913E5C7CC5F}" presName="hierChild5" presStyleCnt="0"/>
      <dgm:spPr/>
    </dgm:pt>
    <dgm:pt modelId="{FC2F072F-9F48-4513-A6A6-99663372202F}" type="pres">
      <dgm:prSet presAssocID="{9AE6CE83-1F87-467C-8942-E0076364A3E5}" presName="hierChild3" presStyleCnt="0"/>
      <dgm:spPr/>
    </dgm:pt>
  </dgm:ptLst>
  <dgm:cxnLst>
    <dgm:cxn modelId="{18AB06B3-3349-401E-90E8-5027CE11BBFA}" type="presOf" srcId="{E3C9DBA5-CD1E-4B6F-B6AB-C720077858F0}" destId="{0367E747-CFFD-4ED8-92AF-DBF66BA1D1E3}" srcOrd="0" destOrd="0" presId="urn:microsoft.com/office/officeart/2005/8/layout/orgChart1"/>
    <dgm:cxn modelId="{D5F78AED-BCDF-451B-96B0-A400F28EACA5}" type="presOf" srcId="{F8583274-C878-47C4-84E6-338313122AB8}" destId="{1CFEA0D0-91B0-49B6-835E-329E229AAC7F}" srcOrd="1" destOrd="0" presId="urn:microsoft.com/office/officeart/2005/8/layout/orgChart1"/>
    <dgm:cxn modelId="{50C4B41B-3F71-4407-9D00-DEF34D34D818}" srcId="{C63AB6D3-D1B9-474D-92C3-988B19823669}" destId="{F8583274-C878-47C4-84E6-338313122AB8}" srcOrd="0" destOrd="0" parTransId="{EDA229AF-07F6-432D-B6E8-2EADC5516716}" sibTransId="{5CDE72C5-32B0-477B-8B09-845E54F9428C}"/>
    <dgm:cxn modelId="{B563304C-6F4A-47DA-A4F1-AC591B44BDEF}" type="presOf" srcId="{38B8E479-FB30-4DB8-9A29-194E891103F0}" destId="{A63D41FE-63E3-4B5C-A0A9-0E3A3D9866B1}" srcOrd="1" destOrd="0" presId="urn:microsoft.com/office/officeart/2005/8/layout/orgChart1"/>
    <dgm:cxn modelId="{07154E96-9635-41A3-A05F-6A3C50F947B1}" type="presOf" srcId="{EACD0D7F-11E0-4C0A-8D8E-987CD04C78A8}" destId="{330E6F04-7062-43F3-84B4-3A99507C6B9F}" srcOrd="0" destOrd="0" presId="urn:microsoft.com/office/officeart/2005/8/layout/orgChart1"/>
    <dgm:cxn modelId="{E9FB08E9-EA1A-46BD-8EFA-07320DE08E35}" srcId="{6B8F983F-56E0-4163-8C78-488196BB783C}" destId="{9AE6CE83-1F87-467C-8942-E0076364A3E5}" srcOrd="0" destOrd="0" parTransId="{36C3DF25-F764-4198-8D19-9EED9C263E46}" sibTransId="{6EFAD892-F6CF-4BF3-83E0-512CE29D25D6}"/>
    <dgm:cxn modelId="{609D50D4-1471-4B72-B2E2-F00E2C42B98F}" srcId="{38B8E479-FB30-4DB8-9A29-194E891103F0}" destId="{A4A04A48-2CAE-4C88-B7F1-466BC0781652}" srcOrd="0" destOrd="0" parTransId="{6AE2C1CD-701F-4A2F-A321-A6EBE4FD57EF}" sibTransId="{6D0DF027-A862-4AC8-B15E-0004EE46D5CE}"/>
    <dgm:cxn modelId="{A50FE5E4-CC65-44A7-AE36-D90040A9E2C4}" type="presOf" srcId="{198546CB-8EB5-492F-BDCC-781AC64D0889}" destId="{70F5D7C3-19EA-4F3E-B30C-0CAC03AB2504}" srcOrd="1" destOrd="0" presId="urn:microsoft.com/office/officeart/2005/8/layout/orgChart1"/>
    <dgm:cxn modelId="{3FE72534-5758-4AD7-BC3C-0824F1609A77}" type="presOf" srcId="{9AE6CE83-1F87-467C-8942-E0076364A3E5}" destId="{5FB21998-0C2C-4772-8634-0DA2B7A11D6A}" srcOrd="1" destOrd="0" presId="urn:microsoft.com/office/officeart/2005/8/layout/orgChart1"/>
    <dgm:cxn modelId="{A9524DAE-A553-4A29-8C32-9D92312C5AB7}" srcId="{9AE6CE83-1F87-467C-8942-E0076364A3E5}" destId="{9468BB51-99AE-408B-8F86-F913E5C7CC5F}" srcOrd="2" destOrd="0" parTransId="{7E1B1445-C57D-458F-932B-C8B2F2AD84B3}" sibTransId="{EEDF124A-4955-42E1-A200-F9A504550C1E}"/>
    <dgm:cxn modelId="{EA11922C-FC86-4FC9-AFCB-EEE7CA062F0F}" srcId="{198546CB-8EB5-492F-BDCC-781AC64D0889}" destId="{C63AB6D3-D1B9-474D-92C3-988B19823669}" srcOrd="0" destOrd="0" parTransId="{EACD0D7F-11E0-4C0A-8D8E-987CD04C78A8}" sibTransId="{3A1886FF-E92B-4EA2-A670-0CAD9812078C}"/>
    <dgm:cxn modelId="{11F93EC8-DFD2-42CA-BB4C-3DB753D10A11}" type="presOf" srcId="{C63AB6D3-D1B9-474D-92C3-988B19823669}" destId="{16248778-DEB1-4E0F-9D6C-860F097997C3}" srcOrd="0" destOrd="0" presId="urn:microsoft.com/office/officeart/2005/8/layout/orgChart1"/>
    <dgm:cxn modelId="{8FC2FE99-3A8A-4BF2-9659-7959D1C4173C}" type="presOf" srcId="{6AE2C1CD-701F-4A2F-A321-A6EBE4FD57EF}" destId="{D6BC4939-4A25-4786-B5D2-7F825A9A5103}" srcOrd="0" destOrd="0" presId="urn:microsoft.com/office/officeart/2005/8/layout/orgChart1"/>
    <dgm:cxn modelId="{17AB44DD-7449-4592-B9CA-D5BA52BC1C5C}" type="presOf" srcId="{C830C221-0D54-454C-8865-4C242DEE8EBD}" destId="{181381B3-0740-4FED-8799-F9F0CE641D55}" srcOrd="0" destOrd="0" presId="urn:microsoft.com/office/officeart/2005/8/layout/orgChart1"/>
    <dgm:cxn modelId="{942482D6-350A-4771-A82C-2BA0E1FA3AD3}" type="presOf" srcId="{9468BB51-99AE-408B-8F86-F913E5C7CC5F}" destId="{F2CE8BBD-5A2D-4E0F-8ABC-30918F076B32}" srcOrd="1" destOrd="0" presId="urn:microsoft.com/office/officeart/2005/8/layout/orgChart1"/>
    <dgm:cxn modelId="{F69B1B20-30BF-4F72-AA9E-750586A9DDEF}" srcId="{B9D063FD-CDEB-4FBB-B2BB-5389AD2BEDC4}" destId="{E3C9DBA5-CD1E-4B6F-B6AB-C720077858F0}" srcOrd="0" destOrd="0" parTransId="{C830C221-0D54-454C-8865-4C242DEE8EBD}" sibTransId="{EE090417-7108-43E1-816B-8B0C39E087D9}"/>
    <dgm:cxn modelId="{206D6AB1-423A-4D42-A439-E60A9F22A3ED}" type="presOf" srcId="{B9D063FD-CDEB-4FBB-B2BB-5389AD2BEDC4}" destId="{008F36BD-E112-42D9-BE5C-888B0CA589E2}" srcOrd="1" destOrd="0" presId="urn:microsoft.com/office/officeart/2005/8/layout/orgChart1"/>
    <dgm:cxn modelId="{9A0239B8-BCDA-42B6-9180-FC104E30EC00}" type="presOf" srcId="{EDA229AF-07F6-432D-B6E8-2EADC5516716}" destId="{3633A342-3013-4BC6-B3C7-850ECC26AF8C}" srcOrd="0" destOrd="0" presId="urn:microsoft.com/office/officeart/2005/8/layout/orgChart1"/>
    <dgm:cxn modelId="{FBC063D8-BCCA-4B7F-933D-5D4C94E6B7E8}" type="presOf" srcId="{83EF9EE4-8935-40E3-A1CA-7C559E5B3D0B}" destId="{07EEA6E9-5194-4847-8AA6-7315502B46FD}" srcOrd="0" destOrd="0" presId="urn:microsoft.com/office/officeart/2005/8/layout/orgChart1"/>
    <dgm:cxn modelId="{3C91C1A3-1749-45A1-B2BF-14A3086F02A9}" type="presOf" srcId="{E9BBF0A6-A6EB-4DBA-8FB6-F81791A11A87}" destId="{C623DFDD-9FB0-4341-BAB9-5978ADD61924}" srcOrd="0" destOrd="0" presId="urn:microsoft.com/office/officeart/2005/8/layout/orgChart1"/>
    <dgm:cxn modelId="{D691202C-85C4-4FB9-AD82-6BDFCCAD8868}" type="presOf" srcId="{6B8F983F-56E0-4163-8C78-488196BB783C}" destId="{C4426D54-3E67-4AB7-A9A6-882F27A19A52}" srcOrd="0" destOrd="0" presId="urn:microsoft.com/office/officeart/2005/8/layout/orgChart1"/>
    <dgm:cxn modelId="{53D99DEF-805E-44A6-BF35-14F3E66BF083}" type="presOf" srcId="{E3C9DBA5-CD1E-4B6F-B6AB-C720077858F0}" destId="{56FD2184-69D5-4AE5-BEE1-D18AEE7E36C7}" srcOrd="1" destOrd="0" presId="urn:microsoft.com/office/officeart/2005/8/layout/orgChart1"/>
    <dgm:cxn modelId="{E76C7CF8-64C9-4A84-A21E-975029796C22}" type="presOf" srcId="{A4A04A48-2CAE-4C88-B7F1-466BC0781652}" destId="{861526B3-79BA-41E4-BDDE-D022854ECF02}" srcOrd="0" destOrd="0" presId="urn:microsoft.com/office/officeart/2005/8/layout/orgChart1"/>
    <dgm:cxn modelId="{8AD0EC09-19E8-4088-B33C-AFAFF1616BA7}" type="presOf" srcId="{C63AB6D3-D1B9-474D-92C3-988B19823669}" destId="{294F3D66-EA56-4277-8268-D041D8DC0CA1}" srcOrd="1" destOrd="0" presId="urn:microsoft.com/office/officeart/2005/8/layout/orgChart1"/>
    <dgm:cxn modelId="{5BA079D0-F30A-400F-A1D9-2A48D2E09BC6}" type="presOf" srcId="{198546CB-8EB5-492F-BDCC-781AC64D0889}" destId="{8EB339DD-1E94-40C3-8412-6C28D2726170}" srcOrd="0" destOrd="0" presId="urn:microsoft.com/office/officeart/2005/8/layout/orgChart1"/>
    <dgm:cxn modelId="{C2128D52-13B8-411F-8E46-57CF6D46C2ED}" type="presOf" srcId="{E9BBF0A6-A6EB-4DBA-8FB6-F81791A11A87}" destId="{BC2A724C-11D8-471E-8233-6756EFC82D40}" srcOrd="1" destOrd="0" presId="urn:microsoft.com/office/officeart/2005/8/layout/orgChart1"/>
    <dgm:cxn modelId="{5334BA86-251D-4348-A740-7F647A78AB9F}" type="presOf" srcId="{B9D063FD-CDEB-4FBB-B2BB-5389AD2BEDC4}" destId="{745FB6BD-AD7A-489F-BAF0-B209D35A635E}" srcOrd="0" destOrd="0" presId="urn:microsoft.com/office/officeart/2005/8/layout/orgChart1"/>
    <dgm:cxn modelId="{EB745AFB-FD2C-4E75-B962-462603733EEB}" type="presOf" srcId="{9AE6CE83-1F87-467C-8942-E0076364A3E5}" destId="{E65D603E-7A08-457B-BB4A-8F3FEF866387}" srcOrd="0" destOrd="0" presId="urn:microsoft.com/office/officeart/2005/8/layout/orgChart1"/>
    <dgm:cxn modelId="{AA0165B3-0169-4FDF-A2E5-D4B04BE0EC63}" type="presOf" srcId="{A4A04A48-2CAE-4C88-B7F1-466BC0781652}" destId="{912E651B-92CF-4F74-8FDC-C47EBABC39B4}" srcOrd="1" destOrd="0" presId="urn:microsoft.com/office/officeart/2005/8/layout/orgChart1"/>
    <dgm:cxn modelId="{44575A10-AA02-4110-AAE2-E9D7C552604C}" srcId="{9AE6CE83-1F87-467C-8942-E0076364A3E5}" destId="{198546CB-8EB5-492F-BDCC-781AC64D0889}" srcOrd="1" destOrd="0" parTransId="{83EF9EE4-8935-40E3-A1CA-7C559E5B3D0B}" sibTransId="{81925559-3A50-4926-89C4-55133489842E}"/>
    <dgm:cxn modelId="{2B9EF0E4-7F8F-45B8-A21B-3981E3AB6B24}" srcId="{9AE6CE83-1F87-467C-8942-E0076364A3E5}" destId="{38B8E479-FB30-4DB8-9A29-194E891103F0}" srcOrd="0" destOrd="0" parTransId="{EFE7A888-57F8-487E-A0F6-C8F060B87E31}" sibTransId="{A8E0F845-C673-4106-BA7B-5DB2B3FAA882}"/>
    <dgm:cxn modelId="{3DC26B9D-1104-45FF-A9EC-1AF441FEED36}" srcId="{A4A04A48-2CAE-4C88-B7F1-466BC0781652}" destId="{E9BBF0A6-A6EB-4DBA-8FB6-F81791A11A87}" srcOrd="0" destOrd="0" parTransId="{2549E0EC-5187-488A-AA58-8F22D2B97DCB}" sibTransId="{FC0A65CD-B849-4A70-9F55-8F050B6D0DBC}"/>
    <dgm:cxn modelId="{4688706B-A5A2-4A29-A668-BFED1DB03F63}" srcId="{9468BB51-99AE-408B-8F86-F913E5C7CC5F}" destId="{B9D063FD-CDEB-4FBB-B2BB-5389AD2BEDC4}" srcOrd="0" destOrd="0" parTransId="{2DB2CDF7-202C-474B-A58B-EB993B6CF64E}" sibTransId="{922E133A-321F-4369-8A46-ECB1A7957CE3}"/>
    <dgm:cxn modelId="{57107A34-6EDF-4734-80BC-2BED86AEDFAC}" type="presOf" srcId="{7E1B1445-C57D-458F-932B-C8B2F2AD84B3}" destId="{2600FECB-CC19-4BBD-B932-1ADB8E7FC027}" srcOrd="0" destOrd="0" presId="urn:microsoft.com/office/officeart/2005/8/layout/orgChart1"/>
    <dgm:cxn modelId="{5A28F663-728F-4752-B80E-157DD032C4F2}" type="presOf" srcId="{9468BB51-99AE-408B-8F86-F913E5C7CC5F}" destId="{55EC20F0-48F8-4ADF-A77D-DDFD97628739}" srcOrd="0" destOrd="0" presId="urn:microsoft.com/office/officeart/2005/8/layout/orgChart1"/>
    <dgm:cxn modelId="{8394FC19-8FE3-4C5E-A0E2-AF47D7B55DC2}" type="presOf" srcId="{2DB2CDF7-202C-474B-A58B-EB993B6CF64E}" destId="{B27A06BA-77D8-453B-8425-CEA7437B1B58}" srcOrd="0" destOrd="0" presId="urn:microsoft.com/office/officeart/2005/8/layout/orgChart1"/>
    <dgm:cxn modelId="{38460D55-F818-4AC8-86BC-4FC441B792AA}" type="presOf" srcId="{2549E0EC-5187-488A-AA58-8F22D2B97DCB}" destId="{464ECD28-2647-4843-A783-0AADEBFF559D}" srcOrd="0" destOrd="0" presId="urn:microsoft.com/office/officeart/2005/8/layout/orgChart1"/>
    <dgm:cxn modelId="{8BF0E8E1-E188-4F5D-BE18-7A678ACC3325}" type="presOf" srcId="{EFE7A888-57F8-487E-A0F6-C8F060B87E31}" destId="{B337288C-C8F6-426B-8D8A-AB80A9739F4A}" srcOrd="0" destOrd="0" presId="urn:microsoft.com/office/officeart/2005/8/layout/orgChart1"/>
    <dgm:cxn modelId="{B98B1C26-6C51-465C-9678-76AB355145D9}" type="presOf" srcId="{38B8E479-FB30-4DB8-9A29-194E891103F0}" destId="{7FE1713F-535D-4905-9812-31E90F6BBFD4}" srcOrd="0" destOrd="0" presId="urn:microsoft.com/office/officeart/2005/8/layout/orgChart1"/>
    <dgm:cxn modelId="{1608DF38-3552-4EB4-B9B0-8DDEA13F6354}" type="presOf" srcId="{F8583274-C878-47C4-84E6-338313122AB8}" destId="{14E54BB5-0518-4527-832B-200C160A8255}" srcOrd="0" destOrd="0" presId="urn:microsoft.com/office/officeart/2005/8/layout/orgChart1"/>
    <dgm:cxn modelId="{0BCB176A-D670-4473-B1C1-5000AFD853B8}" type="presParOf" srcId="{C4426D54-3E67-4AB7-A9A6-882F27A19A52}" destId="{9279EDDF-5059-4EC5-8A76-23F88DEEF6D1}" srcOrd="0" destOrd="0" presId="urn:microsoft.com/office/officeart/2005/8/layout/orgChart1"/>
    <dgm:cxn modelId="{15AB141D-AF5D-4C57-9D2B-9E5D7EEFEAEC}" type="presParOf" srcId="{9279EDDF-5059-4EC5-8A76-23F88DEEF6D1}" destId="{79D02A52-86BE-4142-A119-BF3A46140B45}" srcOrd="0" destOrd="0" presId="urn:microsoft.com/office/officeart/2005/8/layout/orgChart1"/>
    <dgm:cxn modelId="{91AAB076-3F04-4AC6-BD12-AE9306F73341}" type="presParOf" srcId="{79D02A52-86BE-4142-A119-BF3A46140B45}" destId="{E65D603E-7A08-457B-BB4A-8F3FEF866387}" srcOrd="0" destOrd="0" presId="urn:microsoft.com/office/officeart/2005/8/layout/orgChart1"/>
    <dgm:cxn modelId="{C3099E48-F619-4950-B97D-89AD37EA9F12}" type="presParOf" srcId="{79D02A52-86BE-4142-A119-BF3A46140B45}" destId="{5FB21998-0C2C-4772-8634-0DA2B7A11D6A}" srcOrd="1" destOrd="0" presId="urn:microsoft.com/office/officeart/2005/8/layout/orgChart1"/>
    <dgm:cxn modelId="{E617EF4E-B71C-454A-AD31-D0833280B719}" type="presParOf" srcId="{9279EDDF-5059-4EC5-8A76-23F88DEEF6D1}" destId="{52C2017F-415F-4B29-908F-12ED057074A5}" srcOrd="1" destOrd="0" presId="urn:microsoft.com/office/officeart/2005/8/layout/orgChart1"/>
    <dgm:cxn modelId="{A5815BC2-2B11-463C-AD50-BEDC359C9FF3}" type="presParOf" srcId="{52C2017F-415F-4B29-908F-12ED057074A5}" destId="{B337288C-C8F6-426B-8D8A-AB80A9739F4A}" srcOrd="0" destOrd="0" presId="urn:microsoft.com/office/officeart/2005/8/layout/orgChart1"/>
    <dgm:cxn modelId="{D41ABB82-F99B-416B-965D-7E3EEB24CA51}" type="presParOf" srcId="{52C2017F-415F-4B29-908F-12ED057074A5}" destId="{6634C72F-EADA-4BCA-A2E1-EB92ABA1FE30}" srcOrd="1" destOrd="0" presId="urn:microsoft.com/office/officeart/2005/8/layout/orgChart1"/>
    <dgm:cxn modelId="{3FDB7DA4-7BF4-480F-8DFB-87BB56060ED1}" type="presParOf" srcId="{6634C72F-EADA-4BCA-A2E1-EB92ABA1FE30}" destId="{217038AD-80D5-4BBD-B0F2-83D935342D21}" srcOrd="0" destOrd="0" presId="urn:microsoft.com/office/officeart/2005/8/layout/orgChart1"/>
    <dgm:cxn modelId="{C8ECC05B-62CB-4326-ACD2-746B494CFB56}" type="presParOf" srcId="{217038AD-80D5-4BBD-B0F2-83D935342D21}" destId="{7FE1713F-535D-4905-9812-31E90F6BBFD4}" srcOrd="0" destOrd="0" presId="urn:microsoft.com/office/officeart/2005/8/layout/orgChart1"/>
    <dgm:cxn modelId="{304FF32F-296C-4054-A4E5-7ADC5A71D5BF}" type="presParOf" srcId="{217038AD-80D5-4BBD-B0F2-83D935342D21}" destId="{A63D41FE-63E3-4B5C-A0A9-0E3A3D9866B1}" srcOrd="1" destOrd="0" presId="urn:microsoft.com/office/officeart/2005/8/layout/orgChart1"/>
    <dgm:cxn modelId="{51F363C7-142C-49B3-84C1-81DACB603B2C}" type="presParOf" srcId="{6634C72F-EADA-4BCA-A2E1-EB92ABA1FE30}" destId="{97434178-2ABD-485E-B29B-79EC363616A2}" srcOrd="1" destOrd="0" presId="urn:microsoft.com/office/officeart/2005/8/layout/orgChart1"/>
    <dgm:cxn modelId="{07869453-1E07-4BCD-8558-EACFF1D5EA75}" type="presParOf" srcId="{97434178-2ABD-485E-B29B-79EC363616A2}" destId="{D6BC4939-4A25-4786-B5D2-7F825A9A5103}" srcOrd="0" destOrd="0" presId="urn:microsoft.com/office/officeart/2005/8/layout/orgChart1"/>
    <dgm:cxn modelId="{FDBD09F5-4414-40D5-A5F8-C3F08CA6E16A}" type="presParOf" srcId="{97434178-2ABD-485E-B29B-79EC363616A2}" destId="{522BD05A-2FB6-430F-B8C5-2382A9880B88}" srcOrd="1" destOrd="0" presId="urn:microsoft.com/office/officeart/2005/8/layout/orgChart1"/>
    <dgm:cxn modelId="{B34E408E-4C30-4C13-8382-F356F6497CBF}" type="presParOf" srcId="{522BD05A-2FB6-430F-B8C5-2382A9880B88}" destId="{17F2B8C3-A2BB-4880-96EA-D31BCD211A27}" srcOrd="0" destOrd="0" presId="urn:microsoft.com/office/officeart/2005/8/layout/orgChart1"/>
    <dgm:cxn modelId="{F5D988FA-9897-46E7-A0A6-EBF4A24F7363}" type="presParOf" srcId="{17F2B8C3-A2BB-4880-96EA-D31BCD211A27}" destId="{861526B3-79BA-41E4-BDDE-D022854ECF02}" srcOrd="0" destOrd="0" presId="urn:microsoft.com/office/officeart/2005/8/layout/orgChart1"/>
    <dgm:cxn modelId="{D7A7A8F4-0B29-47E3-80C3-49D0591F4012}" type="presParOf" srcId="{17F2B8C3-A2BB-4880-96EA-D31BCD211A27}" destId="{912E651B-92CF-4F74-8FDC-C47EBABC39B4}" srcOrd="1" destOrd="0" presId="urn:microsoft.com/office/officeart/2005/8/layout/orgChart1"/>
    <dgm:cxn modelId="{4421B9D6-A149-41D1-9EF7-7F9D33BC0DAB}" type="presParOf" srcId="{522BD05A-2FB6-430F-B8C5-2382A9880B88}" destId="{9AD14988-3FB0-4EEA-8FA1-CD142EF2C3EA}" srcOrd="1" destOrd="0" presId="urn:microsoft.com/office/officeart/2005/8/layout/orgChart1"/>
    <dgm:cxn modelId="{ADA74C76-E80F-4C0A-9007-E1B26308A959}" type="presParOf" srcId="{9AD14988-3FB0-4EEA-8FA1-CD142EF2C3EA}" destId="{464ECD28-2647-4843-A783-0AADEBFF559D}" srcOrd="0" destOrd="0" presId="urn:microsoft.com/office/officeart/2005/8/layout/orgChart1"/>
    <dgm:cxn modelId="{00ACD9BD-76F0-4F8A-ADC9-346A2A76FEA1}" type="presParOf" srcId="{9AD14988-3FB0-4EEA-8FA1-CD142EF2C3EA}" destId="{3A248AD2-D33D-431E-B18F-6E918C727C4A}" srcOrd="1" destOrd="0" presId="urn:microsoft.com/office/officeart/2005/8/layout/orgChart1"/>
    <dgm:cxn modelId="{25EAA9EA-DB18-46BB-A6A1-27CC37B0130B}" type="presParOf" srcId="{3A248AD2-D33D-431E-B18F-6E918C727C4A}" destId="{B6CFDD77-0DD5-4D33-A41F-14D3E6074CC4}" srcOrd="0" destOrd="0" presId="urn:microsoft.com/office/officeart/2005/8/layout/orgChart1"/>
    <dgm:cxn modelId="{EDB01FF8-8543-4AEA-B059-52A7702A56DC}" type="presParOf" srcId="{B6CFDD77-0DD5-4D33-A41F-14D3E6074CC4}" destId="{C623DFDD-9FB0-4341-BAB9-5978ADD61924}" srcOrd="0" destOrd="0" presId="urn:microsoft.com/office/officeart/2005/8/layout/orgChart1"/>
    <dgm:cxn modelId="{123C02FB-E64B-4395-BA10-5B39C6E68E44}" type="presParOf" srcId="{B6CFDD77-0DD5-4D33-A41F-14D3E6074CC4}" destId="{BC2A724C-11D8-471E-8233-6756EFC82D40}" srcOrd="1" destOrd="0" presId="urn:microsoft.com/office/officeart/2005/8/layout/orgChart1"/>
    <dgm:cxn modelId="{3021E2DB-773B-47AB-B52D-7AB84B21128D}" type="presParOf" srcId="{3A248AD2-D33D-431E-B18F-6E918C727C4A}" destId="{4EE239F0-28C9-498F-9C7F-B059684FF2B3}" srcOrd="1" destOrd="0" presId="urn:microsoft.com/office/officeart/2005/8/layout/orgChart1"/>
    <dgm:cxn modelId="{B1133247-E74A-482E-AFA8-60083E0401A5}" type="presParOf" srcId="{3A248AD2-D33D-431E-B18F-6E918C727C4A}" destId="{50FF5AB2-8014-4839-8D80-9D178C6DF83D}" srcOrd="2" destOrd="0" presId="urn:microsoft.com/office/officeart/2005/8/layout/orgChart1"/>
    <dgm:cxn modelId="{42BDE264-F659-4CB2-9B2A-85BCB321C204}" type="presParOf" srcId="{522BD05A-2FB6-430F-B8C5-2382A9880B88}" destId="{55CB2E08-12DF-4A5B-8862-6362EC50CD7F}" srcOrd="2" destOrd="0" presId="urn:microsoft.com/office/officeart/2005/8/layout/orgChart1"/>
    <dgm:cxn modelId="{C310A1EB-4D17-410C-9B9A-7C274DBF5BE7}" type="presParOf" srcId="{6634C72F-EADA-4BCA-A2E1-EB92ABA1FE30}" destId="{9E769D69-ACF9-414E-BC43-7B22806695FA}" srcOrd="2" destOrd="0" presId="urn:microsoft.com/office/officeart/2005/8/layout/orgChart1"/>
    <dgm:cxn modelId="{7A0E29C0-653D-46E0-9CFF-E12F8F08E95A}" type="presParOf" srcId="{52C2017F-415F-4B29-908F-12ED057074A5}" destId="{07EEA6E9-5194-4847-8AA6-7315502B46FD}" srcOrd="2" destOrd="0" presId="urn:microsoft.com/office/officeart/2005/8/layout/orgChart1"/>
    <dgm:cxn modelId="{6DB31C7A-30F4-4CC2-9AB0-A5CEF50B8973}" type="presParOf" srcId="{52C2017F-415F-4B29-908F-12ED057074A5}" destId="{16678BF7-67B1-489D-8D3F-85DDA440BB31}" srcOrd="3" destOrd="0" presId="urn:microsoft.com/office/officeart/2005/8/layout/orgChart1"/>
    <dgm:cxn modelId="{B0E8718F-9567-4A85-9578-18B5C33E48A6}" type="presParOf" srcId="{16678BF7-67B1-489D-8D3F-85DDA440BB31}" destId="{211B8F1A-1341-464D-8978-1EC9B02E52DD}" srcOrd="0" destOrd="0" presId="urn:microsoft.com/office/officeart/2005/8/layout/orgChart1"/>
    <dgm:cxn modelId="{4DEEC4D1-F10C-4881-A90B-E7D904AE10D6}" type="presParOf" srcId="{211B8F1A-1341-464D-8978-1EC9B02E52DD}" destId="{8EB339DD-1E94-40C3-8412-6C28D2726170}" srcOrd="0" destOrd="0" presId="urn:microsoft.com/office/officeart/2005/8/layout/orgChart1"/>
    <dgm:cxn modelId="{E5B83C97-F106-4387-9FD0-4FFC160F0C08}" type="presParOf" srcId="{211B8F1A-1341-464D-8978-1EC9B02E52DD}" destId="{70F5D7C3-19EA-4F3E-B30C-0CAC03AB2504}" srcOrd="1" destOrd="0" presId="urn:microsoft.com/office/officeart/2005/8/layout/orgChart1"/>
    <dgm:cxn modelId="{19D0CFC2-2779-4157-8111-30C8511C8884}" type="presParOf" srcId="{16678BF7-67B1-489D-8D3F-85DDA440BB31}" destId="{651E84C3-E1C7-49F6-8F53-8855FFB1916E}" srcOrd="1" destOrd="0" presId="urn:microsoft.com/office/officeart/2005/8/layout/orgChart1"/>
    <dgm:cxn modelId="{A435A748-DEC6-4D5D-BC9E-BA307F7F43C6}" type="presParOf" srcId="{651E84C3-E1C7-49F6-8F53-8855FFB1916E}" destId="{330E6F04-7062-43F3-84B4-3A99507C6B9F}" srcOrd="0" destOrd="0" presId="urn:microsoft.com/office/officeart/2005/8/layout/orgChart1"/>
    <dgm:cxn modelId="{2BAEF646-F8A1-4BFB-85B4-1F99676B5A3F}" type="presParOf" srcId="{651E84C3-E1C7-49F6-8F53-8855FFB1916E}" destId="{3B981172-2200-442D-A0F2-E015F648EA01}" srcOrd="1" destOrd="0" presId="urn:microsoft.com/office/officeart/2005/8/layout/orgChart1"/>
    <dgm:cxn modelId="{40F69816-513B-4AE3-AAE5-8AADB0EB4768}" type="presParOf" srcId="{3B981172-2200-442D-A0F2-E015F648EA01}" destId="{762AFB63-1358-43C8-AECC-AF52A79FE646}" srcOrd="0" destOrd="0" presId="urn:microsoft.com/office/officeart/2005/8/layout/orgChart1"/>
    <dgm:cxn modelId="{E4240B5D-FC16-4CD6-AD37-1F8C6B54CB9A}" type="presParOf" srcId="{762AFB63-1358-43C8-AECC-AF52A79FE646}" destId="{16248778-DEB1-4E0F-9D6C-860F097997C3}" srcOrd="0" destOrd="0" presId="urn:microsoft.com/office/officeart/2005/8/layout/orgChart1"/>
    <dgm:cxn modelId="{4677C47C-4EA9-47A0-9F78-FE624F3C9735}" type="presParOf" srcId="{762AFB63-1358-43C8-AECC-AF52A79FE646}" destId="{294F3D66-EA56-4277-8268-D041D8DC0CA1}" srcOrd="1" destOrd="0" presId="urn:microsoft.com/office/officeart/2005/8/layout/orgChart1"/>
    <dgm:cxn modelId="{FB898AD9-9C73-46E7-B24E-DA6A6C7B48AA}" type="presParOf" srcId="{3B981172-2200-442D-A0F2-E015F648EA01}" destId="{92113D7D-0911-4825-A8A3-202E55479F13}" srcOrd="1" destOrd="0" presId="urn:microsoft.com/office/officeart/2005/8/layout/orgChart1"/>
    <dgm:cxn modelId="{39D11978-8012-4FEF-83C9-6D6ED7B90D9B}" type="presParOf" srcId="{92113D7D-0911-4825-A8A3-202E55479F13}" destId="{3633A342-3013-4BC6-B3C7-850ECC26AF8C}" srcOrd="0" destOrd="0" presId="urn:microsoft.com/office/officeart/2005/8/layout/orgChart1"/>
    <dgm:cxn modelId="{BA03438C-B4DA-4A1E-AF41-AE02F9B30CC7}" type="presParOf" srcId="{92113D7D-0911-4825-A8A3-202E55479F13}" destId="{13A769AB-41B5-4AEF-9572-66E6B06E8B5F}" srcOrd="1" destOrd="0" presId="urn:microsoft.com/office/officeart/2005/8/layout/orgChart1"/>
    <dgm:cxn modelId="{A573C677-F1F1-48B1-9335-EED9CD898A34}" type="presParOf" srcId="{13A769AB-41B5-4AEF-9572-66E6B06E8B5F}" destId="{60979815-9F83-4E63-B78F-A1FC5E694BEA}" srcOrd="0" destOrd="0" presId="urn:microsoft.com/office/officeart/2005/8/layout/orgChart1"/>
    <dgm:cxn modelId="{81F7E5F4-B9AA-47EF-9487-B839D1787DBB}" type="presParOf" srcId="{60979815-9F83-4E63-B78F-A1FC5E694BEA}" destId="{14E54BB5-0518-4527-832B-200C160A8255}" srcOrd="0" destOrd="0" presId="urn:microsoft.com/office/officeart/2005/8/layout/orgChart1"/>
    <dgm:cxn modelId="{E3AB3426-D585-46F5-B57F-6253A191AB4F}" type="presParOf" srcId="{60979815-9F83-4E63-B78F-A1FC5E694BEA}" destId="{1CFEA0D0-91B0-49B6-835E-329E229AAC7F}" srcOrd="1" destOrd="0" presId="urn:microsoft.com/office/officeart/2005/8/layout/orgChart1"/>
    <dgm:cxn modelId="{CAD850CE-4FA4-403A-BE23-15D7D355A7B2}" type="presParOf" srcId="{13A769AB-41B5-4AEF-9572-66E6B06E8B5F}" destId="{907C4589-6FED-404F-B76C-2C6D4855E8A7}" srcOrd="1" destOrd="0" presId="urn:microsoft.com/office/officeart/2005/8/layout/orgChart1"/>
    <dgm:cxn modelId="{536869E6-DD75-410F-A01F-E3F7D7CC3281}" type="presParOf" srcId="{13A769AB-41B5-4AEF-9572-66E6B06E8B5F}" destId="{B4A1885A-3F2A-41C1-AE17-9760E8BEAADE}" srcOrd="2" destOrd="0" presId="urn:microsoft.com/office/officeart/2005/8/layout/orgChart1"/>
    <dgm:cxn modelId="{70060B8E-9E1F-4D4B-B745-BA86734A7DE4}" type="presParOf" srcId="{3B981172-2200-442D-A0F2-E015F648EA01}" destId="{A90D66B4-1731-4B09-81F6-FAF853950418}" srcOrd="2" destOrd="0" presId="urn:microsoft.com/office/officeart/2005/8/layout/orgChart1"/>
    <dgm:cxn modelId="{A0318463-8B73-47C9-B344-7384211BE001}" type="presParOf" srcId="{16678BF7-67B1-489D-8D3F-85DDA440BB31}" destId="{5243CE04-D24D-43B6-AAF1-76684012401D}" srcOrd="2" destOrd="0" presId="urn:microsoft.com/office/officeart/2005/8/layout/orgChart1"/>
    <dgm:cxn modelId="{6CE4CCC7-6765-44BF-A2F9-5E254E9D8CFD}" type="presParOf" srcId="{52C2017F-415F-4B29-908F-12ED057074A5}" destId="{2600FECB-CC19-4BBD-B932-1ADB8E7FC027}" srcOrd="4" destOrd="0" presId="urn:microsoft.com/office/officeart/2005/8/layout/orgChart1"/>
    <dgm:cxn modelId="{A2C0025A-9581-4EC8-B819-6C26FC922088}" type="presParOf" srcId="{52C2017F-415F-4B29-908F-12ED057074A5}" destId="{D289153D-ED6D-4B49-AD2C-0411A957A2F6}" srcOrd="5" destOrd="0" presId="urn:microsoft.com/office/officeart/2005/8/layout/orgChart1"/>
    <dgm:cxn modelId="{72DDE34F-42BB-43F4-9EA6-9BEEA9505ADA}" type="presParOf" srcId="{D289153D-ED6D-4B49-AD2C-0411A957A2F6}" destId="{7B312535-6FBA-43C9-B961-9797052F2039}" srcOrd="0" destOrd="0" presId="urn:microsoft.com/office/officeart/2005/8/layout/orgChart1"/>
    <dgm:cxn modelId="{6DF08E68-83F4-450B-9D9F-97F0A116B9A7}" type="presParOf" srcId="{7B312535-6FBA-43C9-B961-9797052F2039}" destId="{55EC20F0-48F8-4ADF-A77D-DDFD97628739}" srcOrd="0" destOrd="0" presId="urn:microsoft.com/office/officeart/2005/8/layout/orgChart1"/>
    <dgm:cxn modelId="{8B3FBD93-0F82-437A-8F9A-70A46D8EDB25}" type="presParOf" srcId="{7B312535-6FBA-43C9-B961-9797052F2039}" destId="{F2CE8BBD-5A2D-4E0F-8ABC-30918F076B32}" srcOrd="1" destOrd="0" presId="urn:microsoft.com/office/officeart/2005/8/layout/orgChart1"/>
    <dgm:cxn modelId="{6129983C-C49E-485A-B350-8F879A64C7D6}" type="presParOf" srcId="{D289153D-ED6D-4B49-AD2C-0411A957A2F6}" destId="{1CB7E4A4-3D06-433D-88D2-BB94EC198002}" srcOrd="1" destOrd="0" presId="urn:microsoft.com/office/officeart/2005/8/layout/orgChart1"/>
    <dgm:cxn modelId="{AF73C2B4-6DE0-43C1-9A04-4D27DEF13480}" type="presParOf" srcId="{1CB7E4A4-3D06-433D-88D2-BB94EC198002}" destId="{B27A06BA-77D8-453B-8425-CEA7437B1B58}" srcOrd="0" destOrd="0" presId="urn:microsoft.com/office/officeart/2005/8/layout/orgChart1"/>
    <dgm:cxn modelId="{EE7A5C0D-27E1-4BB2-B246-D18E95C293E9}" type="presParOf" srcId="{1CB7E4A4-3D06-433D-88D2-BB94EC198002}" destId="{70CB528D-5078-48EB-A3D3-9B5B738CF36C}" srcOrd="1" destOrd="0" presId="urn:microsoft.com/office/officeart/2005/8/layout/orgChart1"/>
    <dgm:cxn modelId="{79D5F207-5F9F-4CEC-A6D7-17C04E7D5B2B}" type="presParOf" srcId="{70CB528D-5078-48EB-A3D3-9B5B738CF36C}" destId="{350D2522-8478-4184-B3D8-CDED1D20CD8A}" srcOrd="0" destOrd="0" presId="urn:microsoft.com/office/officeart/2005/8/layout/orgChart1"/>
    <dgm:cxn modelId="{CDB3764C-FAFF-443D-8407-63D13F3190AA}" type="presParOf" srcId="{350D2522-8478-4184-B3D8-CDED1D20CD8A}" destId="{745FB6BD-AD7A-489F-BAF0-B209D35A635E}" srcOrd="0" destOrd="0" presId="urn:microsoft.com/office/officeart/2005/8/layout/orgChart1"/>
    <dgm:cxn modelId="{1D544D55-93F5-4ED6-B97B-B4FCC150B5DE}" type="presParOf" srcId="{350D2522-8478-4184-B3D8-CDED1D20CD8A}" destId="{008F36BD-E112-42D9-BE5C-888B0CA589E2}" srcOrd="1" destOrd="0" presId="urn:microsoft.com/office/officeart/2005/8/layout/orgChart1"/>
    <dgm:cxn modelId="{EABA7A62-4730-4EAD-AB4B-FB865CF08E7D}" type="presParOf" srcId="{70CB528D-5078-48EB-A3D3-9B5B738CF36C}" destId="{434B9032-DB0C-4F4D-BBA5-E1EAE98F0C43}" srcOrd="1" destOrd="0" presId="urn:microsoft.com/office/officeart/2005/8/layout/orgChart1"/>
    <dgm:cxn modelId="{3E151342-8CAD-451B-9EBF-3CB6C2979DDD}" type="presParOf" srcId="{434B9032-DB0C-4F4D-BBA5-E1EAE98F0C43}" destId="{181381B3-0740-4FED-8799-F9F0CE641D55}" srcOrd="0" destOrd="0" presId="urn:microsoft.com/office/officeart/2005/8/layout/orgChart1"/>
    <dgm:cxn modelId="{B2EA9146-A00D-4BFD-8D23-1BA99E54F565}" type="presParOf" srcId="{434B9032-DB0C-4F4D-BBA5-E1EAE98F0C43}" destId="{E219CE62-467F-4EC9-BFE9-F00A3729E52E}" srcOrd="1" destOrd="0" presId="urn:microsoft.com/office/officeart/2005/8/layout/orgChart1"/>
    <dgm:cxn modelId="{9D27530C-31AC-428F-B98D-0F0429417E94}" type="presParOf" srcId="{E219CE62-467F-4EC9-BFE9-F00A3729E52E}" destId="{5451A5F9-9226-46F1-9A4E-1BEA7D2FEBDA}" srcOrd="0" destOrd="0" presId="urn:microsoft.com/office/officeart/2005/8/layout/orgChart1"/>
    <dgm:cxn modelId="{68356FAF-5D6F-4C03-A669-0E999B078719}" type="presParOf" srcId="{5451A5F9-9226-46F1-9A4E-1BEA7D2FEBDA}" destId="{0367E747-CFFD-4ED8-92AF-DBF66BA1D1E3}" srcOrd="0" destOrd="0" presId="urn:microsoft.com/office/officeart/2005/8/layout/orgChart1"/>
    <dgm:cxn modelId="{8B186A0C-CA73-47CC-A863-B8416C106B93}" type="presParOf" srcId="{5451A5F9-9226-46F1-9A4E-1BEA7D2FEBDA}" destId="{56FD2184-69D5-4AE5-BEE1-D18AEE7E36C7}" srcOrd="1" destOrd="0" presId="urn:microsoft.com/office/officeart/2005/8/layout/orgChart1"/>
    <dgm:cxn modelId="{A5D6954D-E814-4F8E-A1EF-DF330D235164}" type="presParOf" srcId="{E219CE62-467F-4EC9-BFE9-F00A3729E52E}" destId="{4DF77603-51A5-4A96-B6EA-95F9AA66E9DB}" srcOrd="1" destOrd="0" presId="urn:microsoft.com/office/officeart/2005/8/layout/orgChart1"/>
    <dgm:cxn modelId="{BE0C3D4B-6DE8-4F47-9668-8E7990DDCA7F}" type="presParOf" srcId="{E219CE62-467F-4EC9-BFE9-F00A3729E52E}" destId="{EAC7DD73-F1C7-46D0-B617-61F788F5C86B}" srcOrd="2" destOrd="0" presId="urn:microsoft.com/office/officeart/2005/8/layout/orgChart1"/>
    <dgm:cxn modelId="{88AAADC0-114E-4A8B-BE23-B13ADF01C009}" type="presParOf" srcId="{70CB528D-5078-48EB-A3D3-9B5B738CF36C}" destId="{BBB80D64-ECE3-46F3-BE20-EB67AF6094E6}" srcOrd="2" destOrd="0" presId="urn:microsoft.com/office/officeart/2005/8/layout/orgChart1"/>
    <dgm:cxn modelId="{43D75A85-1CFC-409A-959B-0FE4AB6628E5}" type="presParOf" srcId="{D289153D-ED6D-4B49-AD2C-0411A957A2F6}" destId="{9180ECB4-6F5E-4406-869B-7839A7942CA6}" srcOrd="2" destOrd="0" presId="urn:microsoft.com/office/officeart/2005/8/layout/orgChart1"/>
    <dgm:cxn modelId="{72164830-1664-4C53-BD8B-D1A9834C8BBC}" type="presParOf" srcId="{9279EDDF-5059-4EC5-8A76-23F88DEEF6D1}" destId="{FC2F072F-9F48-4513-A6A6-99663372202F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0AAAF-8759-4256-AEC1-9BDD5FC96178}" type="datetimeFigureOut">
              <a:rPr lang="el-GR" smtClean="0"/>
              <a:pPr/>
              <a:t>16/6/2015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78797-DBAA-4F32-A547-98AA10B565F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0AAAF-8759-4256-AEC1-9BDD5FC96178}" type="datetimeFigureOut">
              <a:rPr lang="el-GR" smtClean="0"/>
              <a:pPr/>
              <a:t>16/6/2015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78797-DBAA-4F32-A547-98AA10B565F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0AAAF-8759-4256-AEC1-9BDD5FC96178}" type="datetimeFigureOut">
              <a:rPr lang="el-GR" smtClean="0"/>
              <a:pPr/>
              <a:t>16/6/2015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78797-DBAA-4F32-A547-98AA10B565F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Τίτλος και Διάγραμμα ή Οργανόγραμμ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SmartArt"/>
          <p:cNvSpPr>
            <a:spLocks noGrp="1"/>
          </p:cNvSpPr>
          <p:nvPr>
            <p:ph type="dgm" idx="1"/>
          </p:nvPr>
        </p:nvSpPr>
        <p:spPr>
          <a:xfrm>
            <a:off x="685800" y="1828800"/>
            <a:ext cx="7696200" cy="3657600"/>
          </a:xfrm>
        </p:spPr>
        <p:txBody>
          <a:bodyPr/>
          <a:lstStyle/>
          <a:p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BB694C2-3AE8-4149-9F5B-ABCF72E7F4DE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0AAAF-8759-4256-AEC1-9BDD5FC96178}" type="datetimeFigureOut">
              <a:rPr lang="el-GR" smtClean="0"/>
              <a:pPr/>
              <a:t>16/6/2015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78797-DBAA-4F32-A547-98AA10B565F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0AAAF-8759-4256-AEC1-9BDD5FC96178}" type="datetimeFigureOut">
              <a:rPr lang="el-GR" smtClean="0"/>
              <a:pPr/>
              <a:t>16/6/2015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78797-DBAA-4F32-A547-98AA10B565F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0AAAF-8759-4256-AEC1-9BDD5FC96178}" type="datetimeFigureOut">
              <a:rPr lang="el-GR" smtClean="0"/>
              <a:pPr/>
              <a:t>16/6/2015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78797-DBAA-4F32-A547-98AA10B565F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0AAAF-8759-4256-AEC1-9BDD5FC96178}" type="datetimeFigureOut">
              <a:rPr lang="el-GR" smtClean="0"/>
              <a:pPr/>
              <a:t>16/6/2015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78797-DBAA-4F32-A547-98AA10B565F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0AAAF-8759-4256-AEC1-9BDD5FC96178}" type="datetimeFigureOut">
              <a:rPr lang="el-GR" smtClean="0"/>
              <a:pPr/>
              <a:t>16/6/2015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78797-DBAA-4F32-A547-98AA10B565F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0AAAF-8759-4256-AEC1-9BDD5FC96178}" type="datetimeFigureOut">
              <a:rPr lang="el-GR" smtClean="0"/>
              <a:pPr/>
              <a:t>16/6/2015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78797-DBAA-4F32-A547-98AA10B565F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0AAAF-8759-4256-AEC1-9BDD5FC96178}" type="datetimeFigureOut">
              <a:rPr lang="el-GR" smtClean="0"/>
              <a:pPr/>
              <a:t>16/6/2015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78797-DBAA-4F32-A547-98AA10B565F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0AAAF-8759-4256-AEC1-9BDD5FC96178}" type="datetimeFigureOut">
              <a:rPr lang="el-GR" smtClean="0"/>
              <a:pPr/>
              <a:t>16/6/2015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78797-DBAA-4F32-A547-98AA10B565F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0AAAF-8759-4256-AEC1-9BDD5FC96178}" type="datetimeFigureOut">
              <a:rPr lang="el-GR" smtClean="0"/>
              <a:pPr/>
              <a:t>16/6/2015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78797-DBAA-4F32-A547-98AA10B565F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Έλλειψη"/>
          <p:cNvSpPr/>
          <p:nvPr/>
        </p:nvSpPr>
        <p:spPr>
          <a:xfrm>
            <a:off x="2071670" y="1428736"/>
            <a:ext cx="5000660" cy="4643470"/>
          </a:xfrm>
          <a:prstGeom prst="ellipse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000" dirty="0" smtClean="0">
                <a:latin typeface="Segoe UI" pitchFamily="34" charset="0"/>
                <a:cs typeface="Segoe UI" pitchFamily="34" charset="0"/>
              </a:rPr>
              <a:t>Νέο σύστημα πανελλαδικών εξετάσεων </a:t>
            </a:r>
            <a:endParaRPr lang="el-GR" sz="4000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357158" y="214290"/>
            <a:ext cx="8429684" cy="785818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dirty="0" smtClean="0">
                <a:latin typeface="Segoe UI" pitchFamily="34" charset="0"/>
                <a:cs typeface="Segoe UI" pitchFamily="34" charset="0"/>
              </a:rPr>
              <a:t>Γ ΛΥΚΕΙΟΥ</a:t>
            </a:r>
            <a:endParaRPr lang="el-GR" sz="3600" dirty="0">
              <a:latin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857356" y="1500174"/>
            <a:ext cx="5214974" cy="3429024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000" dirty="0" smtClean="0">
                <a:latin typeface="Segoe UI" pitchFamily="34" charset="0"/>
                <a:cs typeface="Segoe UI" pitchFamily="34" charset="0"/>
              </a:rPr>
              <a:t>Εισαγωγή στην Τριτοβάθμια Εκπαίδευση</a:t>
            </a:r>
            <a:endParaRPr lang="el-GR" sz="4000" dirty="0">
              <a:latin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- Διάγραμμα"/>
          <p:cNvGraphicFramePr/>
          <p:nvPr/>
        </p:nvGraphicFramePr>
        <p:xfrm>
          <a:off x="571472" y="2095522"/>
          <a:ext cx="8286808" cy="4476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- Ορθογώνιο"/>
          <p:cNvSpPr/>
          <p:nvPr/>
        </p:nvSpPr>
        <p:spPr>
          <a:xfrm>
            <a:off x="571472" y="214290"/>
            <a:ext cx="8072494" cy="642942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 smtClean="0">
                <a:latin typeface="Segoe UI" pitchFamily="34" charset="0"/>
                <a:cs typeface="Segoe UI" pitchFamily="34" charset="0"/>
              </a:rPr>
              <a:t>Εισαγωγή στην Τριτοβάθμια Εκπαίδευση</a:t>
            </a:r>
            <a:endParaRPr lang="el-GR" sz="2400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571472" y="1214422"/>
            <a:ext cx="8072494" cy="642942"/>
          </a:xfrm>
          <a:prstGeom prst="rect">
            <a:avLst/>
          </a:prstGeom>
          <a:solidFill>
            <a:srgbClr val="00B0F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 smtClean="0">
                <a:latin typeface="Segoe UI" pitchFamily="34" charset="0"/>
                <a:cs typeface="Segoe UI" pitchFamily="34" charset="0"/>
              </a:rPr>
              <a:t>Κάθε υποψήφιος επιλέγει μέχρι 2 επιστημονικά επίπεδα</a:t>
            </a:r>
            <a:endParaRPr lang="el-GR" sz="2400" dirty="0">
              <a:latin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857356" y="1500174"/>
            <a:ext cx="5214974" cy="3429024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000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Μαθήματα που εξετάζονται ανά ομάδα προσανατολισμού</a:t>
            </a:r>
            <a:endParaRPr lang="el-GR" sz="4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Ορθογώνιο"/>
          <p:cNvSpPr/>
          <p:nvPr/>
        </p:nvSpPr>
        <p:spPr>
          <a:xfrm>
            <a:off x="428596" y="571480"/>
            <a:ext cx="8215370" cy="64294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Ο.Π. 1 - Ανθρωπιστικών Σπουδών</a:t>
            </a:r>
            <a:endParaRPr lang="el-GR" sz="24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graphicFrame>
        <p:nvGraphicFramePr>
          <p:cNvPr id="8" name="7 - Διάγραμμα"/>
          <p:cNvGraphicFramePr/>
          <p:nvPr/>
        </p:nvGraphicFramePr>
        <p:xfrm>
          <a:off x="611188" y="1412874"/>
          <a:ext cx="7632700" cy="4659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Ορθογώνιο"/>
          <p:cNvSpPr/>
          <p:nvPr/>
        </p:nvSpPr>
        <p:spPr>
          <a:xfrm>
            <a:off x="428596" y="571480"/>
            <a:ext cx="8215370" cy="64294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Ο.Π. 2 – Θετικών / Τεχνολογικών Σπουδών</a:t>
            </a:r>
            <a:endParaRPr lang="el-GR" sz="24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graphicFrame>
        <p:nvGraphicFramePr>
          <p:cNvPr id="9" name="8 - Διάγραμμα"/>
          <p:cNvGraphicFramePr/>
          <p:nvPr/>
        </p:nvGraphicFramePr>
        <p:xfrm>
          <a:off x="500034" y="1428736"/>
          <a:ext cx="7699375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Ορθογώνιο"/>
          <p:cNvSpPr/>
          <p:nvPr/>
        </p:nvSpPr>
        <p:spPr>
          <a:xfrm>
            <a:off x="428596" y="571480"/>
            <a:ext cx="8215370" cy="64294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Ο.Π. 3 – Οικονομίας και Πληροφορικής</a:t>
            </a:r>
            <a:endParaRPr lang="el-GR" sz="24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graphicFrame>
        <p:nvGraphicFramePr>
          <p:cNvPr id="8" name="7 - Διάγραμμα"/>
          <p:cNvGraphicFramePr/>
          <p:nvPr/>
        </p:nvGraphicFramePr>
        <p:xfrm>
          <a:off x="500034" y="1714488"/>
          <a:ext cx="7699375" cy="4500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Έλλειψη"/>
          <p:cNvSpPr/>
          <p:nvPr/>
        </p:nvSpPr>
        <p:spPr>
          <a:xfrm>
            <a:off x="142844" y="1357298"/>
            <a:ext cx="3571900" cy="321471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 smtClean="0">
                <a:latin typeface="Segoe UI" pitchFamily="34" charset="0"/>
                <a:cs typeface="Segoe UI" pitchFamily="34" charset="0"/>
              </a:rPr>
              <a:t>Μαθήματα Γενικής Παιδείας</a:t>
            </a:r>
            <a:endParaRPr lang="el-GR" sz="3200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6" name="5 - Δεξιό βέλος"/>
          <p:cNvSpPr/>
          <p:nvPr/>
        </p:nvSpPr>
        <p:spPr>
          <a:xfrm>
            <a:off x="3857620" y="2285992"/>
            <a:ext cx="1571636" cy="1285884"/>
          </a:xfrm>
          <a:prstGeom prst="rightArrow">
            <a:avLst/>
          </a:prstGeom>
          <a:solidFill>
            <a:srgbClr val="FFFF99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00"/>
          </a:p>
        </p:txBody>
      </p:sp>
      <p:sp>
        <p:nvSpPr>
          <p:cNvPr id="7" name="6 - Έλλειψη"/>
          <p:cNvSpPr/>
          <p:nvPr/>
        </p:nvSpPr>
        <p:spPr>
          <a:xfrm>
            <a:off x="5429256" y="1214422"/>
            <a:ext cx="3643338" cy="3286148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 smtClean="0">
                <a:latin typeface="Segoe UI" pitchFamily="34" charset="0"/>
                <a:cs typeface="Segoe UI" pitchFamily="34" charset="0"/>
              </a:rPr>
              <a:t>Τα διδάσκονται όλοι οι μαθητές</a:t>
            </a:r>
            <a:endParaRPr lang="el-GR" sz="3200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9" name="8 - Ελλειψοειδής επεξήγηση"/>
          <p:cNvSpPr/>
          <p:nvPr/>
        </p:nvSpPr>
        <p:spPr>
          <a:xfrm>
            <a:off x="7429520" y="5000636"/>
            <a:ext cx="1428760" cy="1428760"/>
          </a:xfrm>
          <a:prstGeom prst="wedgeEllipseCallout">
            <a:avLst>
              <a:gd name="adj1" fmla="val -29058"/>
              <a:gd name="adj2" fmla="val -82644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chemeClr val="bg1"/>
                </a:solidFill>
              </a:rPr>
              <a:t>Σύνολο: 15 ώρες</a:t>
            </a:r>
            <a:endParaRPr lang="el-G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51"/>
          <p:cNvGraphicFramePr>
            <a:graphicFrameLocks noGrp="1"/>
          </p:cNvGraphicFramePr>
          <p:nvPr/>
        </p:nvGraphicFramePr>
        <p:xfrm>
          <a:off x="928662" y="142852"/>
          <a:ext cx="7600978" cy="6220319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6000792"/>
                <a:gridCol w="1600186"/>
              </a:tblGrid>
              <a:tr h="166801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Segoe UI" pitchFamily="34" charset="0"/>
                          <a:cs typeface="Segoe UI" pitchFamily="34" charset="0"/>
                        </a:rPr>
                        <a:t>ΜΑΘΗΜΑΤΑ</a:t>
                      </a:r>
                      <a:endParaRPr kumimoji="0" lang="el-GR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Segoe UI" pitchFamily="34" charset="0"/>
                          <a:cs typeface="Segoe UI" pitchFamily="34" charset="0"/>
                        </a:rPr>
                        <a:t>ΩΡΕΣ ΤΗΝ ΕΒΔΟΜΑΔΑ</a:t>
                      </a:r>
                      <a:endParaRPr kumimoji="0" lang="el-GR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ctr" horzOverflow="overflow"/>
                </a:tc>
              </a:tr>
              <a:tr h="44551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Segoe UI" pitchFamily="34" charset="0"/>
                          <a:cs typeface="Segoe UI" pitchFamily="34" charset="0"/>
                        </a:rPr>
                        <a:t>ΘΡΗΣΚΕΥΤΙΚΑ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Segoe UI" pitchFamily="34" charset="0"/>
                          <a:cs typeface="Segoe UI" pitchFamily="34" charset="0"/>
                        </a:rPr>
                        <a:t>1</a:t>
                      </a:r>
                      <a:endParaRPr kumimoji="0" lang="el-G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ctr" horzOverflow="overflow"/>
                </a:tc>
              </a:tr>
              <a:tr h="44997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Segoe UI" pitchFamily="34" charset="0"/>
                          <a:cs typeface="Segoe UI" pitchFamily="34" charset="0"/>
                        </a:rPr>
                        <a:t>ΓΛΩΣΣΑ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Segoe UI" pitchFamily="34" charset="0"/>
                          <a:cs typeface="Segoe UI" pitchFamily="34" charset="0"/>
                        </a:rPr>
                        <a:t>2</a:t>
                      </a:r>
                      <a:endParaRPr kumimoji="0" lang="el-G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ctr" horzOverflow="overflow"/>
                </a:tc>
              </a:tr>
              <a:tr h="44774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Segoe UI" pitchFamily="34" charset="0"/>
                          <a:cs typeface="Segoe UI" pitchFamily="34" charset="0"/>
                        </a:rPr>
                        <a:t>ΛΟΓΟΤΕΧΝΙΑ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Segoe UI" pitchFamily="34" charset="0"/>
                          <a:cs typeface="Segoe UI" pitchFamily="34" charset="0"/>
                        </a:rPr>
                        <a:t>1</a:t>
                      </a:r>
                      <a:endParaRPr kumimoji="0" lang="el-G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ctr" horzOverflow="overflow"/>
                </a:tc>
              </a:tr>
              <a:tr h="44997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Segoe UI" pitchFamily="34" charset="0"/>
                          <a:cs typeface="Segoe UI" pitchFamily="34" charset="0"/>
                        </a:rPr>
                        <a:t>ΙΣΤΟΡΙΑ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Segoe UI" pitchFamily="34" charset="0"/>
                          <a:cs typeface="Segoe UI" pitchFamily="34" charset="0"/>
                        </a:rPr>
                        <a:t>2</a:t>
                      </a:r>
                      <a:endParaRPr kumimoji="0" lang="el-G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ctr" horzOverflow="overflow"/>
                </a:tc>
              </a:tr>
              <a:tr h="44774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Segoe UI" pitchFamily="34" charset="0"/>
                          <a:cs typeface="Segoe UI" pitchFamily="34" charset="0"/>
                        </a:rPr>
                        <a:t>ΜΑΘΗΜΑΤΙΚΑ-ΣΤΑΤΙΣΤΙΚΗ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Segoe UI" pitchFamily="34" charset="0"/>
                          <a:cs typeface="Segoe UI" pitchFamily="34" charset="0"/>
                        </a:rPr>
                        <a:t>2</a:t>
                      </a:r>
                      <a:endParaRPr kumimoji="0" lang="el-G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ctr" horzOverflow="overflow"/>
                </a:tc>
              </a:tr>
              <a:tr h="44997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Segoe UI" pitchFamily="34" charset="0"/>
                          <a:cs typeface="Segoe UI" pitchFamily="34" charset="0"/>
                        </a:rPr>
                        <a:t>ΒΙΟΛΟΓΙΑ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Segoe UI" pitchFamily="34" charset="0"/>
                          <a:cs typeface="Segoe UI" pitchFamily="34" charset="0"/>
                        </a:rPr>
                        <a:t>2</a:t>
                      </a:r>
                      <a:endParaRPr kumimoji="0" lang="el-G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ctr" horzOverflow="overflow"/>
                </a:tc>
              </a:tr>
              <a:tr h="44774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Segoe UI" pitchFamily="34" charset="0"/>
                          <a:cs typeface="Segoe UI" pitchFamily="34" charset="0"/>
                        </a:rPr>
                        <a:t>ΙΣΤΟΡΙΑ ΚΟΙΝΩΝΙΚΩΝ ΕΠΙΣΤΗΜΩΝ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Segoe UI" pitchFamily="34" charset="0"/>
                          <a:cs typeface="Segoe UI" pitchFamily="34" charset="0"/>
                        </a:rPr>
                        <a:t>1</a:t>
                      </a:r>
                      <a:endParaRPr kumimoji="0" lang="el-G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ctr" horzOverflow="overflow"/>
                </a:tc>
              </a:tr>
              <a:tr h="44551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Segoe UI" pitchFamily="34" charset="0"/>
                          <a:cs typeface="Segoe UI" pitchFamily="34" charset="0"/>
                        </a:rPr>
                        <a:t>ΞΕΝΗ ΓΛΩΣΣΑ 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Segoe UI" pitchFamily="34" charset="0"/>
                          <a:cs typeface="Segoe UI" pitchFamily="34" charset="0"/>
                        </a:rPr>
                        <a:t>2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ctr" horzOverflow="overflow"/>
                </a:tc>
              </a:tr>
              <a:tr h="44997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Segoe UI" pitchFamily="34" charset="0"/>
                          <a:cs typeface="Segoe UI" pitchFamily="34" charset="0"/>
                        </a:rPr>
                        <a:t>ΦΥΣΙΚΗ ΑΓΩΓΗ</a:t>
                      </a:r>
                      <a:endParaRPr kumimoji="0" lang="el-G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Segoe UI" pitchFamily="34" charset="0"/>
                          <a:cs typeface="Segoe UI" pitchFamily="34" charset="0"/>
                        </a:rPr>
                        <a:t>2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ctr" horzOverflow="overflow"/>
                </a:tc>
              </a:tr>
              <a:tr h="51323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Segoe UI" pitchFamily="34" charset="0"/>
                          <a:cs typeface="Segoe UI" pitchFamily="34" charset="0"/>
                        </a:rPr>
                        <a:t>ΣΥΝΟΛΟ</a:t>
                      </a:r>
                      <a:endParaRPr kumimoji="0" lang="el-GR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Segoe UI" pitchFamily="34" charset="0"/>
                          <a:cs typeface="Segoe UI" pitchFamily="34" charset="0"/>
                        </a:rPr>
                        <a:t>15</a:t>
                      </a:r>
                      <a:endParaRPr kumimoji="0" lang="el-GR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Έλλειψη"/>
          <p:cNvSpPr/>
          <p:nvPr/>
        </p:nvSpPr>
        <p:spPr>
          <a:xfrm>
            <a:off x="142844" y="1357298"/>
            <a:ext cx="3571900" cy="321471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 smtClean="0">
                <a:latin typeface="Segoe UI" pitchFamily="34" charset="0"/>
                <a:cs typeface="Segoe UI" pitchFamily="34" charset="0"/>
              </a:rPr>
              <a:t>Μαθήματα Ομάδας προσανατολισμού</a:t>
            </a:r>
            <a:endParaRPr lang="el-GR" sz="3200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6" name="5 - Δεξιό βέλος"/>
          <p:cNvSpPr/>
          <p:nvPr/>
        </p:nvSpPr>
        <p:spPr>
          <a:xfrm>
            <a:off x="3786182" y="2285992"/>
            <a:ext cx="1571636" cy="1285884"/>
          </a:xfrm>
          <a:prstGeom prst="rightArrow">
            <a:avLst/>
          </a:prstGeom>
          <a:solidFill>
            <a:schemeClr val="bg2">
              <a:lumMod val="5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00"/>
          </a:p>
        </p:txBody>
      </p:sp>
      <p:sp>
        <p:nvSpPr>
          <p:cNvPr id="7" name="6 - Έλλειψη"/>
          <p:cNvSpPr/>
          <p:nvPr/>
        </p:nvSpPr>
        <p:spPr>
          <a:xfrm>
            <a:off x="5429256" y="1214422"/>
            <a:ext cx="3643338" cy="328614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>
                <a:latin typeface="Segoe UI" pitchFamily="34" charset="0"/>
                <a:cs typeface="Segoe UI" pitchFamily="34" charset="0"/>
              </a:rPr>
              <a:t>Κάθε μαθητής επιλέγει μία Ομάδα</a:t>
            </a:r>
          </a:p>
        </p:txBody>
      </p:sp>
      <p:sp>
        <p:nvSpPr>
          <p:cNvPr id="5" name="4 - Ελλειψοειδής επεξήγηση"/>
          <p:cNvSpPr/>
          <p:nvPr/>
        </p:nvSpPr>
        <p:spPr>
          <a:xfrm>
            <a:off x="7429520" y="5000636"/>
            <a:ext cx="1428760" cy="1428760"/>
          </a:xfrm>
          <a:prstGeom prst="wedgeEllipseCallout">
            <a:avLst>
              <a:gd name="adj1" fmla="val -29058"/>
              <a:gd name="adj2" fmla="val -82644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chemeClr val="bg1"/>
                </a:solidFill>
              </a:rPr>
              <a:t>Σύνολο: 15 ώρες</a:t>
            </a:r>
            <a:endParaRPr lang="el-G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- Διάγραμμα"/>
          <p:cNvGraphicFramePr/>
          <p:nvPr/>
        </p:nvGraphicFramePr>
        <p:xfrm>
          <a:off x="142844" y="571481"/>
          <a:ext cx="8786874" cy="55943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Έλλειψη"/>
          <p:cNvSpPr/>
          <p:nvPr/>
        </p:nvSpPr>
        <p:spPr>
          <a:xfrm>
            <a:off x="71406" y="1285860"/>
            <a:ext cx="3571900" cy="321471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 smtClean="0">
                <a:latin typeface="Segoe UI" pitchFamily="34" charset="0"/>
                <a:cs typeface="Segoe UI" pitchFamily="34" charset="0"/>
              </a:rPr>
              <a:t>Μαθήματα Επιλογής</a:t>
            </a:r>
            <a:endParaRPr lang="el-GR" sz="3200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6" name="5 - Δεξιό βέλος"/>
          <p:cNvSpPr/>
          <p:nvPr/>
        </p:nvSpPr>
        <p:spPr>
          <a:xfrm>
            <a:off x="3714744" y="2285992"/>
            <a:ext cx="1428760" cy="1214446"/>
          </a:xfrm>
          <a:prstGeom prst="rightArrow">
            <a:avLst/>
          </a:prstGeom>
          <a:solidFill>
            <a:srgbClr val="00B0F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00"/>
          </a:p>
        </p:txBody>
      </p:sp>
      <p:sp>
        <p:nvSpPr>
          <p:cNvPr id="7" name="6 - Έλλειψη"/>
          <p:cNvSpPr/>
          <p:nvPr/>
        </p:nvSpPr>
        <p:spPr>
          <a:xfrm>
            <a:off x="5214942" y="1285860"/>
            <a:ext cx="3857620" cy="3357586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100" dirty="0" smtClean="0">
                <a:latin typeface="Segoe UI" pitchFamily="34" charset="0"/>
                <a:cs typeface="Segoe UI" pitchFamily="34" charset="0"/>
              </a:rPr>
              <a:t>Κάθε μάθημα διδάσκεται 2 ώρες εβδομαδιαίως</a:t>
            </a:r>
            <a:endParaRPr lang="el-GR" sz="3100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5" name="4 - Ελλειψοειδής επεξήγηση"/>
          <p:cNvSpPr/>
          <p:nvPr/>
        </p:nvSpPr>
        <p:spPr>
          <a:xfrm>
            <a:off x="7429520" y="5000636"/>
            <a:ext cx="1428760" cy="1428760"/>
          </a:xfrm>
          <a:prstGeom prst="wedgeEllipseCallout">
            <a:avLst>
              <a:gd name="adj1" fmla="val -29058"/>
              <a:gd name="adj2" fmla="val -82644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chemeClr val="bg1"/>
                </a:solidFill>
              </a:rPr>
              <a:t> 2 ώρες</a:t>
            </a:r>
            <a:endParaRPr lang="el-G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51"/>
          <p:cNvGraphicFramePr>
            <a:graphicFrameLocks noGrp="1"/>
          </p:cNvGraphicFramePr>
          <p:nvPr/>
        </p:nvGraphicFramePr>
        <p:xfrm>
          <a:off x="928662" y="624069"/>
          <a:ext cx="7600978" cy="4162253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6265843"/>
                <a:gridCol w="1335135"/>
              </a:tblGrid>
              <a:tr h="166801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Segoe UI" pitchFamily="34" charset="0"/>
                          <a:cs typeface="Segoe UI" pitchFamily="34" charset="0"/>
                        </a:rPr>
                        <a:t>ΜΑΘΗΜΑΤΑ</a:t>
                      </a:r>
                      <a:endParaRPr kumimoji="0" lang="el-GR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Segoe UI" pitchFamily="34" charset="0"/>
                          <a:cs typeface="Segoe UI" pitchFamily="34" charset="0"/>
                        </a:rPr>
                        <a:t>ΩΡΕΣ ΤΗΝ ΕΒΔΟΜΑΔΑ</a:t>
                      </a:r>
                      <a:endParaRPr kumimoji="0" lang="el-GR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ctr" horzOverflow="overflow"/>
                </a:tc>
              </a:tr>
              <a:tr h="445516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l-GR" sz="2000" kern="120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ΔΕΥΤΕΡΗ ΞΕΝΗ ΓΛΩΣΣΑ (Αγγλικά, Γερμανικά, Γαλλικά)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  <a:cs typeface="Segoe UI" pitchFamily="34" charset="0"/>
                        </a:rPr>
                        <a:t>2</a:t>
                      </a:r>
                    </a:p>
                  </a:txBody>
                  <a:tcPr anchor="ctr" horzOverflow="overflow"/>
                </a:tc>
              </a:tr>
              <a:tr h="44997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dirty="0" smtClean="0">
                          <a:latin typeface="Segoe UI" pitchFamily="34" charset="0"/>
                          <a:cs typeface="Segoe UI" pitchFamily="34" charset="0"/>
                        </a:rPr>
                        <a:t>ΕΛΕΥΘΕΡΟ ΣΧΕΔΙΟ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  <a:cs typeface="Segoe UI" pitchFamily="34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ctr" horzOverflow="overflow"/>
                </a:tc>
              </a:tr>
              <a:tr h="44774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dirty="0" smtClean="0">
                          <a:latin typeface="Segoe UI" pitchFamily="34" charset="0"/>
                          <a:cs typeface="Segoe UI" pitchFamily="34" charset="0"/>
                        </a:rPr>
                        <a:t>ΓΡΑΜΜΙΚΟ ΣΧΕΔΙΟ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  <a:cs typeface="Segoe UI" pitchFamily="34" charset="0"/>
                        </a:rPr>
                        <a:t>2</a:t>
                      </a:r>
                    </a:p>
                  </a:txBody>
                  <a:tcPr anchor="ctr" horzOverflow="overflow"/>
                </a:tc>
              </a:tr>
              <a:tr h="44997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dirty="0" smtClean="0">
                          <a:latin typeface="Segoe UI" pitchFamily="34" charset="0"/>
                          <a:cs typeface="Segoe UI" pitchFamily="34" charset="0"/>
                        </a:rPr>
                        <a:t>ΙΣΤΟΡΙΑ ΤΕΧΝΗΣ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  <a:cs typeface="Segoe UI" pitchFamily="34" charset="0"/>
                        </a:rPr>
                        <a:t>2</a:t>
                      </a:r>
                    </a:p>
                  </a:txBody>
                  <a:tcPr anchor="ctr" horzOverflow="overflow"/>
                </a:tc>
              </a:tr>
              <a:tr h="44997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sz="2000" dirty="0" smtClean="0">
                          <a:latin typeface="Segoe UI" pitchFamily="34" charset="0"/>
                          <a:cs typeface="Segoe UI" pitchFamily="34" charset="0"/>
                        </a:rPr>
                        <a:t>ΑΟΔΕ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  <a:cs typeface="Segoe UI" pitchFamily="34" charset="0"/>
                        </a:rPr>
                        <a:t>2</a:t>
                      </a:r>
                    </a:p>
                  </a:txBody>
                  <a:tcPr anchor="ctr" horzOverflow="overflow"/>
                </a:tc>
              </a:tr>
            </a:tbl>
          </a:graphicData>
        </a:graphic>
      </p:graphicFrame>
      <p:sp>
        <p:nvSpPr>
          <p:cNvPr id="3" name="2 - Ορθογώνιο"/>
          <p:cNvSpPr/>
          <p:nvPr/>
        </p:nvSpPr>
        <p:spPr>
          <a:xfrm>
            <a:off x="928662" y="5572140"/>
            <a:ext cx="7572428" cy="85725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Segoe UI" pitchFamily="34" charset="0"/>
                <a:cs typeface="Segoe UI" pitchFamily="34" charset="0"/>
              </a:rPr>
              <a:t>Αν κάποιος μαθητής επιθυμεί να διδαχτεί και τα δυο </a:t>
            </a:r>
            <a:r>
              <a:rPr lang="el-GR" b="1" dirty="0" smtClean="0">
                <a:latin typeface="Segoe UI" pitchFamily="34" charset="0"/>
                <a:cs typeface="Segoe UI" pitchFamily="34" charset="0"/>
              </a:rPr>
              <a:t>σχέδια</a:t>
            </a:r>
            <a:r>
              <a:rPr lang="el-GR" dirty="0" smtClean="0">
                <a:latin typeface="Segoe UI" pitchFamily="34" charset="0"/>
                <a:cs typeface="Segoe UI" pitchFamily="34" charset="0"/>
              </a:rPr>
              <a:t>, το ένα από τα δυο θα διδάσκεται εκτός του υποχρεωτικού ωραρίου</a:t>
            </a:r>
            <a:endParaRPr lang="el-GR" dirty="0">
              <a:latin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857356" y="1500174"/>
            <a:ext cx="5214974" cy="342902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000" dirty="0" smtClean="0">
                <a:latin typeface="Segoe UI" pitchFamily="34" charset="0"/>
                <a:cs typeface="Segoe UI" pitchFamily="34" charset="0"/>
              </a:rPr>
              <a:t>Απολυτήριες Εξετάσεις</a:t>
            </a:r>
            <a:endParaRPr lang="el-GR" sz="4000" dirty="0">
              <a:latin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285720" y="285728"/>
            <a:ext cx="8572560" cy="64294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dirty="0" smtClean="0">
                <a:latin typeface="Segoe UI" pitchFamily="34" charset="0"/>
                <a:cs typeface="Segoe UI" pitchFamily="34" charset="0"/>
              </a:rPr>
              <a:t>Απολυτήριες Εξετάσεις</a:t>
            </a:r>
            <a:endParaRPr lang="el-GR" sz="2800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285720" y="1285860"/>
            <a:ext cx="8572560" cy="464347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l-GR" sz="2800" dirty="0" smtClean="0">
                <a:latin typeface="Segoe UI" pitchFamily="34" charset="0"/>
                <a:cs typeface="Segoe UI" pitchFamily="34" charset="0"/>
              </a:rPr>
              <a:t>Σε </a:t>
            </a:r>
            <a:r>
              <a:rPr lang="el-GR" sz="2800" b="1" u="sng" dirty="0" smtClean="0">
                <a:latin typeface="Segoe UI" pitchFamily="34" charset="0"/>
                <a:cs typeface="Segoe UI" pitchFamily="34" charset="0"/>
              </a:rPr>
              <a:t>όλα</a:t>
            </a:r>
            <a:r>
              <a:rPr lang="el-GR" sz="2800" dirty="0" smtClean="0">
                <a:latin typeface="Segoe UI" pitchFamily="34" charset="0"/>
                <a:cs typeface="Segoe UI" pitchFamily="34" charset="0"/>
              </a:rPr>
              <a:t> τα διδασκόμενα μαθήματα εκτός Φυσικής Αγωγής:</a:t>
            </a:r>
          </a:p>
          <a:p>
            <a:pPr algn="ctr"/>
            <a:endParaRPr lang="el-GR" sz="2800" dirty="0" smtClean="0">
              <a:latin typeface="Segoe UI" pitchFamily="34" charset="0"/>
              <a:cs typeface="Segoe U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l-GR" sz="2800" dirty="0" smtClean="0">
                <a:latin typeface="Segoe UI" pitchFamily="34" charset="0"/>
                <a:cs typeface="Segoe UI" pitchFamily="34" charset="0"/>
              </a:rPr>
              <a:t> Θέματα από τον διδάσκοντα</a:t>
            </a:r>
          </a:p>
          <a:p>
            <a:pPr>
              <a:buFont typeface="Arial" pitchFamily="34" charset="0"/>
              <a:buChar char="•"/>
            </a:pPr>
            <a:r>
              <a:rPr lang="el-GR" sz="2800" dirty="0" smtClean="0">
                <a:latin typeface="Segoe UI" pitchFamily="34" charset="0"/>
                <a:cs typeface="Segoe UI" pitchFamily="34" charset="0"/>
              </a:rPr>
              <a:t> Διόρθωση από τον διδάσκοντα</a:t>
            </a:r>
          </a:p>
          <a:p>
            <a:pPr>
              <a:buFont typeface="Arial" pitchFamily="34" charset="0"/>
              <a:buChar char="•"/>
            </a:pPr>
            <a:r>
              <a:rPr lang="el-GR" sz="2800" dirty="0" smtClean="0">
                <a:latin typeface="Segoe UI" pitchFamily="34" charset="0"/>
                <a:cs typeface="Segoe UI" pitchFamily="34" charset="0"/>
              </a:rPr>
              <a:t> Γενικός Μέσος Όρος &gt; 9,5 για την απόλυση</a:t>
            </a:r>
          </a:p>
          <a:p>
            <a:pPr algn="ctr"/>
            <a:endParaRPr lang="el-GR" sz="2800" dirty="0">
              <a:latin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456</Words>
  <Application>Microsoft Office PowerPoint</Application>
  <PresentationFormat>Προβολή στην οθόνη (4:3)</PresentationFormat>
  <Paragraphs>171</Paragraphs>
  <Slides>15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6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dief</cp:lastModifiedBy>
  <cp:revision>18</cp:revision>
  <dcterms:created xsi:type="dcterms:W3CDTF">2015-05-18T08:17:35Z</dcterms:created>
  <dcterms:modified xsi:type="dcterms:W3CDTF">2015-06-16T08:57:02Z</dcterms:modified>
</cp:coreProperties>
</file>