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90" r:id="rId3"/>
    <p:sldId id="257" r:id="rId4"/>
    <p:sldId id="259" r:id="rId5"/>
    <p:sldId id="258" r:id="rId6"/>
    <p:sldId id="280" r:id="rId7"/>
    <p:sldId id="282" r:id="rId8"/>
    <p:sldId id="287" r:id="rId9"/>
    <p:sldId id="263" r:id="rId10"/>
    <p:sldId id="267" r:id="rId11"/>
    <p:sldId id="283" r:id="rId12"/>
    <p:sldId id="284" r:id="rId13"/>
    <p:sldId id="285" r:id="rId14"/>
    <p:sldId id="286" r:id="rId15"/>
    <p:sldId id="265" r:id="rId16"/>
    <p:sldId id="266" r:id="rId17"/>
    <p:sldId id="268" r:id="rId18"/>
    <p:sldId id="270" r:id="rId19"/>
    <p:sldId id="275" r:id="rId20"/>
    <p:sldId id="269" r:id="rId21"/>
    <p:sldId id="277" r:id="rId22"/>
    <p:sldId id="271" r:id="rId23"/>
    <p:sldId id="276" r:id="rId24"/>
    <p:sldId id="261" r:id="rId25"/>
    <p:sldId id="260" r:id="rId26"/>
    <p:sldId id="289" r:id="rId27"/>
    <p:sldId id="273" r:id="rId28"/>
    <p:sldId id="279" r:id="rId29"/>
    <p:sldId id="288" r:id="rId30"/>
    <p:sldId id="291" r:id="rId31"/>
    <p:sldId id="292" r:id="rId32"/>
    <p:sldId id="293" r:id="rId33"/>
    <p:sldId id="294" r:id="rId34"/>
    <p:sldId id="295" r:id="rId35"/>
  </p:sldIdLst>
  <p:sldSz cx="9144000" cy="6858000" type="screen4x3"/>
  <p:notesSz cx="6858000" cy="9144000"/>
  <p:defaultTextStyle>
    <a:defPPr>
      <a:defRPr lang="el-G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3" d="100"/>
          <a:sy n="83" d="100"/>
        </p:scale>
        <p:origin x="-1416" y="-77"/>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AC80EC6-3FD0-4EF9-8DBB-BD35CB12531D}"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GB"/>
        </a:p>
      </dgm:t>
    </dgm:pt>
    <dgm:pt modelId="{7B57C488-AE25-4578-8729-5EEFB2D0E912}">
      <dgm:prSet phldrT="[Text]"/>
      <dgm:spPr/>
      <dgm:t>
        <a:bodyPr/>
        <a:lstStyle/>
        <a:p>
          <a:r>
            <a:rPr lang="el-GR" dirty="0" smtClean="0">
              <a:solidFill>
                <a:schemeClr val="tx1">
                  <a:lumMod val="50000"/>
                </a:schemeClr>
              </a:solidFill>
            </a:rPr>
            <a:t>Μπορείτε να </a:t>
          </a:r>
          <a:r>
            <a:rPr lang="el-GR" b="1" dirty="0" smtClean="0">
              <a:solidFill>
                <a:schemeClr val="tx1">
                  <a:lumMod val="50000"/>
                </a:schemeClr>
              </a:solidFill>
            </a:rPr>
            <a:t>υπογραμμίσετε</a:t>
          </a:r>
          <a:r>
            <a:rPr lang="el-GR" dirty="0" smtClean="0">
              <a:solidFill>
                <a:schemeClr val="tx1">
                  <a:lumMod val="50000"/>
                </a:schemeClr>
              </a:solidFill>
            </a:rPr>
            <a:t> κάποιες σημαντικές λέξεις</a:t>
          </a:r>
          <a:endParaRPr lang="en-GB" dirty="0" smtClean="0">
            <a:solidFill>
              <a:schemeClr val="tx1">
                <a:lumMod val="50000"/>
              </a:schemeClr>
            </a:solidFill>
          </a:endParaRPr>
        </a:p>
      </dgm:t>
    </dgm:pt>
    <dgm:pt modelId="{A7165AEE-0618-482F-BCC4-FBC9DABE3F98}" type="parTrans" cxnId="{ADDAD53E-B018-413A-9416-055CDD766618}">
      <dgm:prSet/>
      <dgm:spPr/>
      <dgm:t>
        <a:bodyPr/>
        <a:lstStyle/>
        <a:p>
          <a:endParaRPr lang="en-GB"/>
        </a:p>
      </dgm:t>
    </dgm:pt>
    <dgm:pt modelId="{ADAD7887-9982-45E4-9FBC-234253ACD6BB}" type="sibTrans" cxnId="{ADDAD53E-B018-413A-9416-055CDD766618}">
      <dgm:prSet/>
      <dgm:spPr/>
      <dgm:t>
        <a:bodyPr/>
        <a:lstStyle/>
        <a:p>
          <a:endParaRPr lang="en-GB"/>
        </a:p>
      </dgm:t>
    </dgm:pt>
    <dgm:pt modelId="{BEFB1145-7680-4EA8-A4F0-2D29E1B08D70}">
      <dgm:prSet phldrT="[Text]"/>
      <dgm:spPr/>
      <dgm:t>
        <a:bodyPr/>
        <a:lstStyle/>
        <a:p>
          <a:r>
            <a:rPr lang="el-GR" dirty="0" smtClean="0">
              <a:solidFill>
                <a:schemeClr val="tx1">
                  <a:lumMod val="50000"/>
                </a:schemeClr>
              </a:solidFill>
            </a:rPr>
            <a:t>Μην ξεχάσετε να κάνετε </a:t>
          </a:r>
          <a:r>
            <a:rPr lang="el-GR" b="1" dirty="0" smtClean="0">
              <a:solidFill>
                <a:schemeClr val="tx1">
                  <a:lumMod val="50000"/>
                </a:schemeClr>
              </a:solidFill>
            </a:rPr>
            <a:t>ορθογραφικό</a:t>
          </a:r>
          <a:r>
            <a:rPr lang="el-GR" dirty="0" smtClean="0">
              <a:solidFill>
                <a:schemeClr val="tx1">
                  <a:lumMod val="50000"/>
                </a:schemeClr>
              </a:solidFill>
            </a:rPr>
            <a:t> και </a:t>
          </a:r>
          <a:r>
            <a:rPr lang="el-GR" b="1" dirty="0" smtClean="0">
              <a:solidFill>
                <a:schemeClr val="tx1">
                  <a:lumMod val="50000"/>
                </a:schemeClr>
              </a:solidFill>
            </a:rPr>
            <a:t>συντακτικό</a:t>
          </a:r>
          <a:r>
            <a:rPr lang="el-GR" dirty="0" smtClean="0">
              <a:solidFill>
                <a:schemeClr val="tx1">
                  <a:lumMod val="50000"/>
                </a:schemeClr>
              </a:solidFill>
            </a:rPr>
            <a:t> έλεγχο</a:t>
          </a:r>
          <a:endParaRPr lang="en-GB" dirty="0"/>
        </a:p>
      </dgm:t>
    </dgm:pt>
    <dgm:pt modelId="{8E805B99-82AE-499D-B0DD-359ACE5F5F32}" type="parTrans" cxnId="{1AA0F276-B0EB-4747-98C9-8E298779DF26}">
      <dgm:prSet/>
      <dgm:spPr/>
      <dgm:t>
        <a:bodyPr/>
        <a:lstStyle/>
        <a:p>
          <a:endParaRPr lang="en-GB"/>
        </a:p>
      </dgm:t>
    </dgm:pt>
    <dgm:pt modelId="{E62D9455-501F-4ED4-99FD-9B8B617CB0BE}" type="sibTrans" cxnId="{1AA0F276-B0EB-4747-98C9-8E298779DF26}">
      <dgm:prSet/>
      <dgm:spPr/>
      <dgm:t>
        <a:bodyPr/>
        <a:lstStyle/>
        <a:p>
          <a:endParaRPr lang="en-GB"/>
        </a:p>
      </dgm:t>
    </dgm:pt>
    <dgm:pt modelId="{8EE633D5-6163-4CAF-9AB9-68B2E32F4ACD}">
      <dgm:prSet phldrT="[Text]"/>
      <dgm:spPr/>
      <dgm:t>
        <a:bodyPr/>
        <a:lstStyle/>
        <a:p>
          <a:r>
            <a:rPr lang="el-GR" dirty="0" smtClean="0">
              <a:solidFill>
                <a:schemeClr val="tx1">
                  <a:lumMod val="50000"/>
                </a:schemeClr>
              </a:solidFill>
            </a:rPr>
            <a:t>Αφαιρέστε τα </a:t>
          </a:r>
          <a:r>
            <a:rPr lang="el-GR" b="1" dirty="0" err="1" smtClean="0">
              <a:solidFill>
                <a:schemeClr val="tx1">
                  <a:lumMod val="50000"/>
                </a:schemeClr>
              </a:solidFill>
            </a:rPr>
            <a:t>hyperlinks</a:t>
          </a:r>
          <a:r>
            <a:rPr lang="el-GR" dirty="0" smtClean="0">
              <a:solidFill>
                <a:schemeClr val="tx1">
                  <a:lumMod val="50000"/>
                </a:schemeClr>
              </a:solidFill>
            </a:rPr>
            <a:t> από το κείμενο που έχετε  αντιγράψει από το Internet</a:t>
          </a:r>
          <a:endParaRPr lang="en-GB" dirty="0"/>
        </a:p>
      </dgm:t>
    </dgm:pt>
    <dgm:pt modelId="{BF28E085-BDA0-43FB-A92C-8C49C6FAB58B}" type="parTrans" cxnId="{C2F7296D-4C09-4DE0-96A0-567EDE6B27BA}">
      <dgm:prSet/>
      <dgm:spPr/>
      <dgm:t>
        <a:bodyPr/>
        <a:lstStyle/>
        <a:p>
          <a:endParaRPr lang="en-GB"/>
        </a:p>
      </dgm:t>
    </dgm:pt>
    <dgm:pt modelId="{2C684167-4489-4B17-A084-EB855461DD35}" type="sibTrans" cxnId="{C2F7296D-4C09-4DE0-96A0-567EDE6B27BA}">
      <dgm:prSet/>
      <dgm:spPr/>
      <dgm:t>
        <a:bodyPr/>
        <a:lstStyle/>
        <a:p>
          <a:endParaRPr lang="en-GB"/>
        </a:p>
      </dgm:t>
    </dgm:pt>
    <dgm:pt modelId="{24D555DA-3903-4D8A-A5D2-0CFD0967BE61}">
      <dgm:prSet phldrT="[Text]"/>
      <dgm:spPr/>
      <dgm:t>
        <a:bodyPr/>
        <a:lstStyle/>
        <a:p>
          <a:r>
            <a:rPr lang="el-GR" dirty="0" smtClean="0">
              <a:solidFill>
                <a:schemeClr val="accent3">
                  <a:lumMod val="10000"/>
                </a:schemeClr>
              </a:solidFill>
            </a:rPr>
            <a:t>Ορίστε τις </a:t>
          </a:r>
          <a:r>
            <a:rPr lang="el-GR" b="1" dirty="0" smtClean="0">
              <a:solidFill>
                <a:schemeClr val="accent3">
                  <a:lumMod val="10000"/>
                </a:schemeClr>
              </a:solidFill>
            </a:rPr>
            <a:t>φωτογραφίες</a:t>
          </a:r>
          <a:r>
            <a:rPr lang="el-GR" dirty="0" smtClean="0">
              <a:solidFill>
                <a:schemeClr val="accent3">
                  <a:lumMod val="10000"/>
                </a:schemeClr>
              </a:solidFill>
            </a:rPr>
            <a:t> να εμφανίζονται </a:t>
          </a:r>
          <a:r>
            <a:rPr lang="el-GR" b="1" dirty="0" smtClean="0">
              <a:solidFill>
                <a:schemeClr val="accent3">
                  <a:lumMod val="10000"/>
                </a:schemeClr>
              </a:solidFill>
            </a:rPr>
            <a:t>δίπλα</a:t>
          </a:r>
          <a:r>
            <a:rPr lang="el-GR" dirty="0" smtClean="0">
              <a:solidFill>
                <a:schemeClr val="accent3">
                  <a:lumMod val="10000"/>
                </a:schemeClr>
              </a:solidFill>
            </a:rPr>
            <a:t> στο κείμενο και όχι πάνω ή κάτω</a:t>
          </a:r>
          <a:endParaRPr lang="en-GB" dirty="0">
            <a:solidFill>
              <a:schemeClr val="accent3">
                <a:lumMod val="10000"/>
              </a:schemeClr>
            </a:solidFill>
          </a:endParaRPr>
        </a:p>
      </dgm:t>
    </dgm:pt>
    <dgm:pt modelId="{AB664AD5-2287-4620-BD3F-4922037FAE2A}" type="parTrans" cxnId="{F7DE2F24-3501-40CC-9EEB-FD4D7C769A32}">
      <dgm:prSet/>
      <dgm:spPr/>
      <dgm:t>
        <a:bodyPr/>
        <a:lstStyle/>
        <a:p>
          <a:endParaRPr lang="en-GB"/>
        </a:p>
      </dgm:t>
    </dgm:pt>
    <dgm:pt modelId="{04EAE45E-05FA-4B0E-A530-F123ED0AD3CF}" type="sibTrans" cxnId="{F7DE2F24-3501-40CC-9EEB-FD4D7C769A32}">
      <dgm:prSet/>
      <dgm:spPr/>
      <dgm:t>
        <a:bodyPr/>
        <a:lstStyle/>
        <a:p>
          <a:endParaRPr lang="en-GB"/>
        </a:p>
      </dgm:t>
    </dgm:pt>
    <dgm:pt modelId="{7ECB1585-A3A5-4E6A-BDB0-CDACE2CC5ECB}">
      <dgm:prSet phldrT="[Text]"/>
      <dgm:spPr/>
      <dgm:t>
        <a:bodyPr/>
        <a:lstStyle/>
        <a:p>
          <a:r>
            <a:rPr lang="el-GR" dirty="0" smtClean="0">
              <a:solidFill>
                <a:schemeClr val="tx1">
                  <a:lumMod val="50000"/>
                </a:schemeClr>
              </a:solidFill>
            </a:rPr>
            <a:t>Καλό είναι να υπάρχει και ένα </a:t>
          </a:r>
          <a:r>
            <a:rPr lang="el-GR" b="1" dirty="0" smtClean="0">
              <a:solidFill>
                <a:schemeClr val="tx1">
                  <a:lumMod val="50000"/>
                </a:schemeClr>
              </a:solidFill>
            </a:rPr>
            <a:t>ευρετήριο</a:t>
          </a:r>
          <a:r>
            <a:rPr lang="el-GR" dirty="0" smtClean="0">
              <a:solidFill>
                <a:schemeClr val="tx1">
                  <a:lumMod val="50000"/>
                </a:schemeClr>
              </a:solidFill>
            </a:rPr>
            <a:t> </a:t>
          </a:r>
          <a:r>
            <a:rPr lang="el-GR" b="1" dirty="0" smtClean="0">
              <a:solidFill>
                <a:schemeClr val="tx1">
                  <a:lumMod val="50000"/>
                </a:schemeClr>
              </a:solidFill>
            </a:rPr>
            <a:t>εικόνων</a:t>
          </a:r>
          <a:r>
            <a:rPr lang="el-GR" dirty="0" smtClean="0">
              <a:solidFill>
                <a:schemeClr val="tx1">
                  <a:lumMod val="50000"/>
                </a:schemeClr>
              </a:solidFill>
            </a:rPr>
            <a:t> στο τέλος της εργασίας</a:t>
          </a:r>
          <a:endParaRPr lang="en-GB" dirty="0" smtClean="0">
            <a:solidFill>
              <a:schemeClr val="tx1">
                <a:lumMod val="50000"/>
              </a:schemeClr>
            </a:solidFill>
          </a:endParaRPr>
        </a:p>
      </dgm:t>
    </dgm:pt>
    <dgm:pt modelId="{31FD0F62-93D7-4981-9109-ACCF9F258744}" type="parTrans" cxnId="{1203BE6C-262D-4755-862A-5C371FC99373}">
      <dgm:prSet/>
      <dgm:spPr/>
      <dgm:t>
        <a:bodyPr/>
        <a:lstStyle/>
        <a:p>
          <a:endParaRPr lang="en-GB"/>
        </a:p>
      </dgm:t>
    </dgm:pt>
    <dgm:pt modelId="{96EF4E39-4F4A-489B-A9A4-DFC496BC4698}" type="sibTrans" cxnId="{1203BE6C-262D-4755-862A-5C371FC99373}">
      <dgm:prSet/>
      <dgm:spPr/>
      <dgm:t>
        <a:bodyPr/>
        <a:lstStyle/>
        <a:p>
          <a:endParaRPr lang="en-GB"/>
        </a:p>
      </dgm:t>
    </dgm:pt>
    <dgm:pt modelId="{994209C3-678F-4D3A-9667-34B7F294D786}">
      <dgm:prSet/>
      <dgm:spPr/>
      <dgm:t>
        <a:bodyPr/>
        <a:lstStyle/>
        <a:p>
          <a:r>
            <a:rPr lang="el-GR" dirty="0" smtClean="0">
              <a:solidFill>
                <a:schemeClr val="tx1">
                  <a:lumMod val="50000"/>
                </a:schemeClr>
              </a:solidFill>
            </a:rPr>
            <a:t>Στις φωτογραφίες να βάζετε πάντα </a:t>
          </a:r>
          <a:r>
            <a:rPr lang="el-GR" b="1" dirty="0" smtClean="0">
              <a:solidFill>
                <a:schemeClr val="tx1">
                  <a:lumMod val="50000"/>
                </a:schemeClr>
              </a:solidFill>
            </a:rPr>
            <a:t>λεζάντες</a:t>
          </a:r>
          <a:endParaRPr lang="en-GB" b="1" dirty="0" smtClean="0">
            <a:solidFill>
              <a:schemeClr val="tx1">
                <a:lumMod val="50000"/>
              </a:schemeClr>
            </a:solidFill>
          </a:endParaRPr>
        </a:p>
      </dgm:t>
    </dgm:pt>
    <dgm:pt modelId="{A5C22D7C-3D03-4F64-9795-B5E80BC19DF1}" type="parTrans" cxnId="{B2226F52-5245-46ED-8F80-5A590B1E7DEC}">
      <dgm:prSet/>
      <dgm:spPr/>
      <dgm:t>
        <a:bodyPr/>
        <a:lstStyle/>
        <a:p>
          <a:endParaRPr lang="en-GB"/>
        </a:p>
      </dgm:t>
    </dgm:pt>
    <dgm:pt modelId="{D25A589C-31CC-4D6C-9EE0-5F6D286DFF49}" type="sibTrans" cxnId="{B2226F52-5245-46ED-8F80-5A590B1E7DEC}">
      <dgm:prSet/>
      <dgm:spPr/>
      <dgm:t>
        <a:bodyPr/>
        <a:lstStyle/>
        <a:p>
          <a:endParaRPr lang="en-GB"/>
        </a:p>
      </dgm:t>
    </dgm:pt>
    <dgm:pt modelId="{90240C78-88E5-44A0-B787-E3EFEB7E0D26}" type="pres">
      <dgm:prSet presAssocID="{AAC80EC6-3FD0-4EF9-8DBB-BD35CB12531D}" presName="diagram" presStyleCnt="0">
        <dgm:presLayoutVars>
          <dgm:dir/>
          <dgm:resizeHandles val="exact"/>
        </dgm:presLayoutVars>
      </dgm:prSet>
      <dgm:spPr/>
      <dgm:t>
        <a:bodyPr/>
        <a:lstStyle/>
        <a:p>
          <a:endParaRPr lang="en-GB"/>
        </a:p>
      </dgm:t>
    </dgm:pt>
    <dgm:pt modelId="{FB994664-F736-4D26-8C8A-FD48E551D110}" type="pres">
      <dgm:prSet presAssocID="{7B57C488-AE25-4578-8729-5EEFB2D0E912}" presName="node" presStyleLbl="node1" presStyleIdx="0" presStyleCnt="6">
        <dgm:presLayoutVars>
          <dgm:bulletEnabled val="1"/>
        </dgm:presLayoutVars>
      </dgm:prSet>
      <dgm:spPr/>
      <dgm:t>
        <a:bodyPr/>
        <a:lstStyle/>
        <a:p>
          <a:endParaRPr lang="en-GB"/>
        </a:p>
      </dgm:t>
    </dgm:pt>
    <dgm:pt modelId="{AD28BB41-29D2-4E3A-9575-C99CE98AAFBB}" type="pres">
      <dgm:prSet presAssocID="{ADAD7887-9982-45E4-9FBC-234253ACD6BB}" presName="sibTrans" presStyleCnt="0"/>
      <dgm:spPr/>
    </dgm:pt>
    <dgm:pt modelId="{5AAB32F0-7FEC-4C66-B403-3A97A8707979}" type="pres">
      <dgm:prSet presAssocID="{BEFB1145-7680-4EA8-A4F0-2D29E1B08D70}" presName="node" presStyleLbl="node1" presStyleIdx="1" presStyleCnt="6">
        <dgm:presLayoutVars>
          <dgm:bulletEnabled val="1"/>
        </dgm:presLayoutVars>
      </dgm:prSet>
      <dgm:spPr/>
      <dgm:t>
        <a:bodyPr/>
        <a:lstStyle/>
        <a:p>
          <a:endParaRPr lang="en-GB"/>
        </a:p>
      </dgm:t>
    </dgm:pt>
    <dgm:pt modelId="{1D517E05-8EE9-412F-B2EA-14773205BA2D}" type="pres">
      <dgm:prSet presAssocID="{E62D9455-501F-4ED4-99FD-9B8B617CB0BE}" presName="sibTrans" presStyleCnt="0"/>
      <dgm:spPr/>
    </dgm:pt>
    <dgm:pt modelId="{1DC03118-A8A4-44B8-9A2D-01557BE28475}" type="pres">
      <dgm:prSet presAssocID="{8EE633D5-6163-4CAF-9AB9-68B2E32F4ACD}" presName="node" presStyleLbl="node1" presStyleIdx="2" presStyleCnt="6">
        <dgm:presLayoutVars>
          <dgm:bulletEnabled val="1"/>
        </dgm:presLayoutVars>
      </dgm:prSet>
      <dgm:spPr/>
      <dgm:t>
        <a:bodyPr/>
        <a:lstStyle/>
        <a:p>
          <a:endParaRPr lang="en-GB"/>
        </a:p>
      </dgm:t>
    </dgm:pt>
    <dgm:pt modelId="{301AE63B-B340-463B-8072-4952A37D4500}" type="pres">
      <dgm:prSet presAssocID="{2C684167-4489-4B17-A084-EB855461DD35}" presName="sibTrans" presStyleCnt="0"/>
      <dgm:spPr/>
    </dgm:pt>
    <dgm:pt modelId="{D89FC86C-F257-47BD-BC49-E6384476C424}" type="pres">
      <dgm:prSet presAssocID="{24D555DA-3903-4D8A-A5D2-0CFD0967BE61}" presName="node" presStyleLbl="node1" presStyleIdx="3" presStyleCnt="6">
        <dgm:presLayoutVars>
          <dgm:bulletEnabled val="1"/>
        </dgm:presLayoutVars>
      </dgm:prSet>
      <dgm:spPr/>
      <dgm:t>
        <a:bodyPr/>
        <a:lstStyle/>
        <a:p>
          <a:endParaRPr lang="en-GB"/>
        </a:p>
      </dgm:t>
    </dgm:pt>
    <dgm:pt modelId="{4120DFAD-5438-4420-9BAE-148054C8A4B6}" type="pres">
      <dgm:prSet presAssocID="{04EAE45E-05FA-4B0E-A530-F123ED0AD3CF}" presName="sibTrans" presStyleCnt="0"/>
      <dgm:spPr/>
    </dgm:pt>
    <dgm:pt modelId="{4AD48E5A-BDA9-40F1-9E1B-CA61F2D2D3AC}" type="pres">
      <dgm:prSet presAssocID="{994209C3-678F-4D3A-9667-34B7F294D786}" presName="node" presStyleLbl="node1" presStyleIdx="4" presStyleCnt="6">
        <dgm:presLayoutVars>
          <dgm:bulletEnabled val="1"/>
        </dgm:presLayoutVars>
      </dgm:prSet>
      <dgm:spPr/>
      <dgm:t>
        <a:bodyPr/>
        <a:lstStyle/>
        <a:p>
          <a:endParaRPr lang="en-GB"/>
        </a:p>
      </dgm:t>
    </dgm:pt>
    <dgm:pt modelId="{8453A76D-DF73-4362-86FF-76207F583CA1}" type="pres">
      <dgm:prSet presAssocID="{D25A589C-31CC-4D6C-9EE0-5F6D286DFF49}" presName="sibTrans" presStyleCnt="0"/>
      <dgm:spPr/>
    </dgm:pt>
    <dgm:pt modelId="{98185253-425F-4E05-B576-557EFB7F129C}" type="pres">
      <dgm:prSet presAssocID="{7ECB1585-A3A5-4E6A-BDB0-CDACE2CC5ECB}" presName="node" presStyleLbl="node1" presStyleIdx="5" presStyleCnt="6">
        <dgm:presLayoutVars>
          <dgm:bulletEnabled val="1"/>
        </dgm:presLayoutVars>
      </dgm:prSet>
      <dgm:spPr/>
      <dgm:t>
        <a:bodyPr/>
        <a:lstStyle/>
        <a:p>
          <a:endParaRPr lang="en-GB"/>
        </a:p>
      </dgm:t>
    </dgm:pt>
  </dgm:ptLst>
  <dgm:cxnLst>
    <dgm:cxn modelId="{DA7016BB-AA93-454E-9C5D-F46C2936B84F}" type="presOf" srcId="{7ECB1585-A3A5-4E6A-BDB0-CDACE2CC5ECB}" destId="{98185253-425F-4E05-B576-557EFB7F129C}" srcOrd="0" destOrd="0" presId="urn:microsoft.com/office/officeart/2005/8/layout/default"/>
    <dgm:cxn modelId="{F7DE2F24-3501-40CC-9EEB-FD4D7C769A32}" srcId="{AAC80EC6-3FD0-4EF9-8DBB-BD35CB12531D}" destId="{24D555DA-3903-4D8A-A5D2-0CFD0967BE61}" srcOrd="3" destOrd="0" parTransId="{AB664AD5-2287-4620-BD3F-4922037FAE2A}" sibTransId="{04EAE45E-05FA-4B0E-A530-F123ED0AD3CF}"/>
    <dgm:cxn modelId="{FD14F100-9CAC-4F1D-AFBB-BCCD78AEBAC9}" type="presOf" srcId="{BEFB1145-7680-4EA8-A4F0-2D29E1B08D70}" destId="{5AAB32F0-7FEC-4C66-B403-3A97A8707979}" srcOrd="0" destOrd="0" presId="urn:microsoft.com/office/officeart/2005/8/layout/default"/>
    <dgm:cxn modelId="{1AA0F276-B0EB-4747-98C9-8E298779DF26}" srcId="{AAC80EC6-3FD0-4EF9-8DBB-BD35CB12531D}" destId="{BEFB1145-7680-4EA8-A4F0-2D29E1B08D70}" srcOrd="1" destOrd="0" parTransId="{8E805B99-82AE-499D-B0DD-359ACE5F5F32}" sibTransId="{E62D9455-501F-4ED4-99FD-9B8B617CB0BE}"/>
    <dgm:cxn modelId="{9CB2CD34-3E6C-4370-8E31-365B04A0E66F}" type="presOf" srcId="{AAC80EC6-3FD0-4EF9-8DBB-BD35CB12531D}" destId="{90240C78-88E5-44A0-B787-E3EFEB7E0D26}" srcOrd="0" destOrd="0" presId="urn:microsoft.com/office/officeart/2005/8/layout/default"/>
    <dgm:cxn modelId="{1203BE6C-262D-4755-862A-5C371FC99373}" srcId="{AAC80EC6-3FD0-4EF9-8DBB-BD35CB12531D}" destId="{7ECB1585-A3A5-4E6A-BDB0-CDACE2CC5ECB}" srcOrd="5" destOrd="0" parTransId="{31FD0F62-93D7-4981-9109-ACCF9F258744}" sibTransId="{96EF4E39-4F4A-489B-A9A4-DFC496BC4698}"/>
    <dgm:cxn modelId="{B2226F52-5245-46ED-8F80-5A590B1E7DEC}" srcId="{AAC80EC6-3FD0-4EF9-8DBB-BD35CB12531D}" destId="{994209C3-678F-4D3A-9667-34B7F294D786}" srcOrd="4" destOrd="0" parTransId="{A5C22D7C-3D03-4F64-9795-B5E80BC19DF1}" sibTransId="{D25A589C-31CC-4D6C-9EE0-5F6D286DFF49}"/>
    <dgm:cxn modelId="{D645B0C5-2119-4E9B-8184-C151F2C0B375}" type="presOf" srcId="{8EE633D5-6163-4CAF-9AB9-68B2E32F4ACD}" destId="{1DC03118-A8A4-44B8-9A2D-01557BE28475}" srcOrd="0" destOrd="0" presId="urn:microsoft.com/office/officeart/2005/8/layout/default"/>
    <dgm:cxn modelId="{5FA6E786-CB12-4A89-9073-F241460E8A22}" type="presOf" srcId="{994209C3-678F-4D3A-9667-34B7F294D786}" destId="{4AD48E5A-BDA9-40F1-9E1B-CA61F2D2D3AC}" srcOrd="0" destOrd="0" presId="urn:microsoft.com/office/officeart/2005/8/layout/default"/>
    <dgm:cxn modelId="{ADDAD53E-B018-413A-9416-055CDD766618}" srcId="{AAC80EC6-3FD0-4EF9-8DBB-BD35CB12531D}" destId="{7B57C488-AE25-4578-8729-5EEFB2D0E912}" srcOrd="0" destOrd="0" parTransId="{A7165AEE-0618-482F-BCC4-FBC9DABE3F98}" sibTransId="{ADAD7887-9982-45E4-9FBC-234253ACD6BB}"/>
    <dgm:cxn modelId="{C2F7296D-4C09-4DE0-96A0-567EDE6B27BA}" srcId="{AAC80EC6-3FD0-4EF9-8DBB-BD35CB12531D}" destId="{8EE633D5-6163-4CAF-9AB9-68B2E32F4ACD}" srcOrd="2" destOrd="0" parTransId="{BF28E085-BDA0-43FB-A92C-8C49C6FAB58B}" sibTransId="{2C684167-4489-4B17-A084-EB855461DD35}"/>
    <dgm:cxn modelId="{31B4FAE9-2725-4F93-9C52-2C2BC1476C1D}" type="presOf" srcId="{7B57C488-AE25-4578-8729-5EEFB2D0E912}" destId="{FB994664-F736-4D26-8C8A-FD48E551D110}" srcOrd="0" destOrd="0" presId="urn:microsoft.com/office/officeart/2005/8/layout/default"/>
    <dgm:cxn modelId="{E92B6C73-CE20-4026-9CB1-374A8C45FF9E}" type="presOf" srcId="{24D555DA-3903-4D8A-A5D2-0CFD0967BE61}" destId="{D89FC86C-F257-47BD-BC49-E6384476C424}" srcOrd="0" destOrd="0" presId="urn:microsoft.com/office/officeart/2005/8/layout/default"/>
    <dgm:cxn modelId="{536DDF8C-5ED7-4D1D-A6CE-5F508DA8388D}" type="presParOf" srcId="{90240C78-88E5-44A0-B787-E3EFEB7E0D26}" destId="{FB994664-F736-4D26-8C8A-FD48E551D110}" srcOrd="0" destOrd="0" presId="urn:microsoft.com/office/officeart/2005/8/layout/default"/>
    <dgm:cxn modelId="{791FFE89-F0D8-45ED-92C6-3C93E65637CC}" type="presParOf" srcId="{90240C78-88E5-44A0-B787-E3EFEB7E0D26}" destId="{AD28BB41-29D2-4E3A-9575-C99CE98AAFBB}" srcOrd="1" destOrd="0" presId="urn:microsoft.com/office/officeart/2005/8/layout/default"/>
    <dgm:cxn modelId="{AAA073F4-722F-4EA7-B301-84EE45D99EC2}" type="presParOf" srcId="{90240C78-88E5-44A0-B787-E3EFEB7E0D26}" destId="{5AAB32F0-7FEC-4C66-B403-3A97A8707979}" srcOrd="2" destOrd="0" presId="urn:microsoft.com/office/officeart/2005/8/layout/default"/>
    <dgm:cxn modelId="{95CF8EBF-3ACC-414A-B617-7931E8624566}" type="presParOf" srcId="{90240C78-88E5-44A0-B787-E3EFEB7E0D26}" destId="{1D517E05-8EE9-412F-B2EA-14773205BA2D}" srcOrd="3" destOrd="0" presId="urn:microsoft.com/office/officeart/2005/8/layout/default"/>
    <dgm:cxn modelId="{24388E88-CBF4-4E8C-BCC5-E62C34EE90D4}" type="presParOf" srcId="{90240C78-88E5-44A0-B787-E3EFEB7E0D26}" destId="{1DC03118-A8A4-44B8-9A2D-01557BE28475}" srcOrd="4" destOrd="0" presId="urn:microsoft.com/office/officeart/2005/8/layout/default"/>
    <dgm:cxn modelId="{B99B630A-93BC-4DEE-9C40-1C7DFCC86F31}" type="presParOf" srcId="{90240C78-88E5-44A0-B787-E3EFEB7E0D26}" destId="{301AE63B-B340-463B-8072-4952A37D4500}" srcOrd="5" destOrd="0" presId="urn:microsoft.com/office/officeart/2005/8/layout/default"/>
    <dgm:cxn modelId="{2EFF51C1-DED9-4FE6-B734-1C9EBD2A6287}" type="presParOf" srcId="{90240C78-88E5-44A0-B787-E3EFEB7E0D26}" destId="{D89FC86C-F257-47BD-BC49-E6384476C424}" srcOrd="6" destOrd="0" presId="urn:microsoft.com/office/officeart/2005/8/layout/default"/>
    <dgm:cxn modelId="{CC5E6446-1D8E-4A50-B169-72176B4CBF1F}" type="presParOf" srcId="{90240C78-88E5-44A0-B787-E3EFEB7E0D26}" destId="{4120DFAD-5438-4420-9BAE-148054C8A4B6}" srcOrd="7" destOrd="0" presId="urn:microsoft.com/office/officeart/2005/8/layout/default"/>
    <dgm:cxn modelId="{69883D6D-37AD-4713-9115-64F3B33D5855}" type="presParOf" srcId="{90240C78-88E5-44A0-B787-E3EFEB7E0D26}" destId="{4AD48E5A-BDA9-40F1-9E1B-CA61F2D2D3AC}" srcOrd="8" destOrd="0" presId="urn:microsoft.com/office/officeart/2005/8/layout/default"/>
    <dgm:cxn modelId="{445A1683-054B-4187-A42B-338DC0CEDD65}" type="presParOf" srcId="{90240C78-88E5-44A0-B787-E3EFEB7E0D26}" destId="{8453A76D-DF73-4362-86FF-76207F583CA1}" srcOrd="9" destOrd="0" presId="urn:microsoft.com/office/officeart/2005/8/layout/default"/>
    <dgm:cxn modelId="{1F8EFC86-528D-432F-895F-F01565E9F6D4}" type="presParOf" srcId="{90240C78-88E5-44A0-B787-E3EFEB7E0D26}" destId="{98185253-425F-4E05-B576-557EFB7F129C}" srcOrd="10" destOrd="0" presId="urn:microsoft.com/office/officeart/2005/8/layout/defaul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B994664-F736-4D26-8C8A-FD48E551D110}">
      <dsp:nvSpPr>
        <dsp:cNvPr id="0" name=""/>
        <dsp:cNvSpPr/>
      </dsp:nvSpPr>
      <dsp:spPr>
        <a:xfrm>
          <a:off x="868335" y="1607"/>
          <a:ext cx="2973032" cy="1783819"/>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l-GR" sz="2300" kern="1200" dirty="0" smtClean="0">
              <a:solidFill>
                <a:schemeClr val="tx1">
                  <a:lumMod val="50000"/>
                </a:schemeClr>
              </a:solidFill>
            </a:rPr>
            <a:t>Μπορείτε να </a:t>
          </a:r>
          <a:r>
            <a:rPr lang="el-GR" sz="2300" b="1" kern="1200" dirty="0" smtClean="0">
              <a:solidFill>
                <a:schemeClr val="tx1">
                  <a:lumMod val="50000"/>
                </a:schemeClr>
              </a:solidFill>
            </a:rPr>
            <a:t>υπογραμμίσετε</a:t>
          </a:r>
          <a:r>
            <a:rPr lang="el-GR" sz="2300" kern="1200" dirty="0" smtClean="0">
              <a:solidFill>
                <a:schemeClr val="tx1">
                  <a:lumMod val="50000"/>
                </a:schemeClr>
              </a:solidFill>
            </a:rPr>
            <a:t> κάποιες σημαντικές λέξεις</a:t>
          </a:r>
          <a:endParaRPr lang="en-GB" sz="2300" kern="1200" dirty="0" smtClean="0">
            <a:solidFill>
              <a:schemeClr val="tx1">
                <a:lumMod val="50000"/>
              </a:schemeClr>
            </a:solidFill>
          </a:endParaRPr>
        </a:p>
      </dsp:txBody>
      <dsp:txXfrm>
        <a:off x="868335" y="1607"/>
        <a:ext cx="2973032" cy="1783819"/>
      </dsp:txXfrm>
    </dsp:sp>
    <dsp:sp modelId="{5AAB32F0-7FEC-4C66-B403-3A97A8707979}">
      <dsp:nvSpPr>
        <dsp:cNvPr id="0" name=""/>
        <dsp:cNvSpPr/>
      </dsp:nvSpPr>
      <dsp:spPr>
        <a:xfrm>
          <a:off x="4138671" y="1607"/>
          <a:ext cx="2973032" cy="1783819"/>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l-GR" sz="2300" kern="1200" dirty="0" smtClean="0">
              <a:solidFill>
                <a:schemeClr val="tx1">
                  <a:lumMod val="50000"/>
                </a:schemeClr>
              </a:solidFill>
            </a:rPr>
            <a:t>Μην ξεχάσετε να κάνετε </a:t>
          </a:r>
          <a:r>
            <a:rPr lang="el-GR" sz="2300" b="1" kern="1200" dirty="0" smtClean="0">
              <a:solidFill>
                <a:schemeClr val="tx1">
                  <a:lumMod val="50000"/>
                </a:schemeClr>
              </a:solidFill>
            </a:rPr>
            <a:t>ορθογραφικό</a:t>
          </a:r>
          <a:r>
            <a:rPr lang="el-GR" sz="2300" kern="1200" dirty="0" smtClean="0">
              <a:solidFill>
                <a:schemeClr val="tx1">
                  <a:lumMod val="50000"/>
                </a:schemeClr>
              </a:solidFill>
            </a:rPr>
            <a:t> και </a:t>
          </a:r>
          <a:r>
            <a:rPr lang="el-GR" sz="2300" b="1" kern="1200" dirty="0" smtClean="0">
              <a:solidFill>
                <a:schemeClr val="tx1">
                  <a:lumMod val="50000"/>
                </a:schemeClr>
              </a:solidFill>
            </a:rPr>
            <a:t>συντακτικό</a:t>
          </a:r>
          <a:r>
            <a:rPr lang="el-GR" sz="2300" kern="1200" dirty="0" smtClean="0">
              <a:solidFill>
                <a:schemeClr val="tx1">
                  <a:lumMod val="50000"/>
                </a:schemeClr>
              </a:solidFill>
            </a:rPr>
            <a:t> έλεγχο</a:t>
          </a:r>
          <a:endParaRPr lang="en-GB" sz="2300" kern="1200" dirty="0"/>
        </a:p>
      </dsp:txBody>
      <dsp:txXfrm>
        <a:off x="4138671" y="1607"/>
        <a:ext cx="2973032" cy="1783819"/>
      </dsp:txXfrm>
    </dsp:sp>
    <dsp:sp modelId="{1DC03118-A8A4-44B8-9A2D-01557BE28475}">
      <dsp:nvSpPr>
        <dsp:cNvPr id="0" name=""/>
        <dsp:cNvSpPr/>
      </dsp:nvSpPr>
      <dsp:spPr>
        <a:xfrm>
          <a:off x="868335" y="2082730"/>
          <a:ext cx="2973032" cy="1783819"/>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l-GR" sz="2300" kern="1200" dirty="0" smtClean="0">
              <a:solidFill>
                <a:schemeClr val="tx1">
                  <a:lumMod val="50000"/>
                </a:schemeClr>
              </a:solidFill>
            </a:rPr>
            <a:t>Αφαιρέστε τα </a:t>
          </a:r>
          <a:r>
            <a:rPr lang="el-GR" sz="2300" b="1" kern="1200" dirty="0" err="1" smtClean="0">
              <a:solidFill>
                <a:schemeClr val="tx1">
                  <a:lumMod val="50000"/>
                </a:schemeClr>
              </a:solidFill>
            </a:rPr>
            <a:t>hyperlinks</a:t>
          </a:r>
          <a:r>
            <a:rPr lang="el-GR" sz="2300" kern="1200" dirty="0" smtClean="0">
              <a:solidFill>
                <a:schemeClr val="tx1">
                  <a:lumMod val="50000"/>
                </a:schemeClr>
              </a:solidFill>
            </a:rPr>
            <a:t> από το κείμενο που έχετε  αντιγράψει από το Internet</a:t>
          </a:r>
          <a:endParaRPr lang="en-GB" sz="2300" kern="1200" dirty="0"/>
        </a:p>
      </dsp:txBody>
      <dsp:txXfrm>
        <a:off x="868335" y="2082730"/>
        <a:ext cx="2973032" cy="1783819"/>
      </dsp:txXfrm>
    </dsp:sp>
    <dsp:sp modelId="{D89FC86C-F257-47BD-BC49-E6384476C424}">
      <dsp:nvSpPr>
        <dsp:cNvPr id="0" name=""/>
        <dsp:cNvSpPr/>
      </dsp:nvSpPr>
      <dsp:spPr>
        <a:xfrm>
          <a:off x="4138671" y="2082730"/>
          <a:ext cx="2973032" cy="1783819"/>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l-GR" sz="2300" kern="1200" dirty="0" smtClean="0">
              <a:solidFill>
                <a:schemeClr val="accent3">
                  <a:lumMod val="10000"/>
                </a:schemeClr>
              </a:solidFill>
            </a:rPr>
            <a:t>Ορίστε τις </a:t>
          </a:r>
          <a:r>
            <a:rPr lang="el-GR" sz="2300" b="1" kern="1200" dirty="0" smtClean="0">
              <a:solidFill>
                <a:schemeClr val="accent3">
                  <a:lumMod val="10000"/>
                </a:schemeClr>
              </a:solidFill>
            </a:rPr>
            <a:t>φωτογραφίες</a:t>
          </a:r>
          <a:r>
            <a:rPr lang="el-GR" sz="2300" kern="1200" dirty="0" smtClean="0">
              <a:solidFill>
                <a:schemeClr val="accent3">
                  <a:lumMod val="10000"/>
                </a:schemeClr>
              </a:solidFill>
            </a:rPr>
            <a:t> να εμφανίζονται </a:t>
          </a:r>
          <a:r>
            <a:rPr lang="el-GR" sz="2300" b="1" kern="1200" dirty="0" smtClean="0">
              <a:solidFill>
                <a:schemeClr val="accent3">
                  <a:lumMod val="10000"/>
                </a:schemeClr>
              </a:solidFill>
            </a:rPr>
            <a:t>δίπλα</a:t>
          </a:r>
          <a:r>
            <a:rPr lang="el-GR" sz="2300" kern="1200" dirty="0" smtClean="0">
              <a:solidFill>
                <a:schemeClr val="accent3">
                  <a:lumMod val="10000"/>
                </a:schemeClr>
              </a:solidFill>
            </a:rPr>
            <a:t> στο κείμενο και όχι πάνω ή κάτω</a:t>
          </a:r>
          <a:endParaRPr lang="en-GB" sz="2300" kern="1200" dirty="0">
            <a:solidFill>
              <a:schemeClr val="accent3">
                <a:lumMod val="10000"/>
              </a:schemeClr>
            </a:solidFill>
          </a:endParaRPr>
        </a:p>
      </dsp:txBody>
      <dsp:txXfrm>
        <a:off x="4138671" y="2082730"/>
        <a:ext cx="2973032" cy="1783819"/>
      </dsp:txXfrm>
    </dsp:sp>
    <dsp:sp modelId="{4AD48E5A-BDA9-40F1-9E1B-CA61F2D2D3AC}">
      <dsp:nvSpPr>
        <dsp:cNvPr id="0" name=""/>
        <dsp:cNvSpPr/>
      </dsp:nvSpPr>
      <dsp:spPr>
        <a:xfrm>
          <a:off x="868335" y="4163852"/>
          <a:ext cx="2973032" cy="1783819"/>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l-GR" sz="2300" kern="1200" dirty="0" smtClean="0">
              <a:solidFill>
                <a:schemeClr val="tx1">
                  <a:lumMod val="50000"/>
                </a:schemeClr>
              </a:solidFill>
            </a:rPr>
            <a:t>Στις φωτογραφίες να βάζετε πάντα </a:t>
          </a:r>
          <a:r>
            <a:rPr lang="el-GR" sz="2300" b="1" kern="1200" dirty="0" smtClean="0">
              <a:solidFill>
                <a:schemeClr val="tx1">
                  <a:lumMod val="50000"/>
                </a:schemeClr>
              </a:solidFill>
            </a:rPr>
            <a:t>λεζάντες</a:t>
          </a:r>
          <a:endParaRPr lang="en-GB" sz="2300" b="1" kern="1200" dirty="0" smtClean="0">
            <a:solidFill>
              <a:schemeClr val="tx1">
                <a:lumMod val="50000"/>
              </a:schemeClr>
            </a:solidFill>
          </a:endParaRPr>
        </a:p>
      </dsp:txBody>
      <dsp:txXfrm>
        <a:off x="868335" y="4163852"/>
        <a:ext cx="2973032" cy="1783819"/>
      </dsp:txXfrm>
    </dsp:sp>
    <dsp:sp modelId="{98185253-425F-4E05-B576-557EFB7F129C}">
      <dsp:nvSpPr>
        <dsp:cNvPr id="0" name=""/>
        <dsp:cNvSpPr/>
      </dsp:nvSpPr>
      <dsp:spPr>
        <a:xfrm>
          <a:off x="4138671" y="4163852"/>
          <a:ext cx="2973032" cy="1783819"/>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l-GR" sz="2300" kern="1200" dirty="0" smtClean="0">
              <a:solidFill>
                <a:schemeClr val="tx1">
                  <a:lumMod val="50000"/>
                </a:schemeClr>
              </a:solidFill>
            </a:rPr>
            <a:t>Καλό είναι να υπάρχει και ένα </a:t>
          </a:r>
          <a:r>
            <a:rPr lang="el-GR" sz="2300" b="1" kern="1200" dirty="0" smtClean="0">
              <a:solidFill>
                <a:schemeClr val="tx1">
                  <a:lumMod val="50000"/>
                </a:schemeClr>
              </a:solidFill>
            </a:rPr>
            <a:t>ευρετήριο</a:t>
          </a:r>
          <a:r>
            <a:rPr lang="el-GR" sz="2300" kern="1200" dirty="0" smtClean="0">
              <a:solidFill>
                <a:schemeClr val="tx1">
                  <a:lumMod val="50000"/>
                </a:schemeClr>
              </a:solidFill>
            </a:rPr>
            <a:t> </a:t>
          </a:r>
          <a:r>
            <a:rPr lang="el-GR" sz="2300" b="1" kern="1200" dirty="0" smtClean="0">
              <a:solidFill>
                <a:schemeClr val="tx1">
                  <a:lumMod val="50000"/>
                </a:schemeClr>
              </a:solidFill>
            </a:rPr>
            <a:t>εικόνων</a:t>
          </a:r>
          <a:r>
            <a:rPr lang="el-GR" sz="2300" kern="1200" dirty="0" smtClean="0">
              <a:solidFill>
                <a:schemeClr val="tx1">
                  <a:lumMod val="50000"/>
                </a:schemeClr>
              </a:solidFill>
            </a:rPr>
            <a:t> στο τέλος της εργασίας</a:t>
          </a:r>
          <a:endParaRPr lang="en-GB" sz="2300" kern="1200" dirty="0" smtClean="0">
            <a:solidFill>
              <a:schemeClr val="tx1">
                <a:lumMod val="50000"/>
              </a:schemeClr>
            </a:solidFill>
          </a:endParaRPr>
        </a:p>
      </dsp:txBody>
      <dsp:txXfrm>
        <a:off x="4138671" y="4163852"/>
        <a:ext cx="2973032" cy="1783819"/>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title - 2.png"/>
          <p:cNvPicPr>
            <a:picLocks noChangeAspect="1"/>
          </p:cNvPicPr>
          <p:nvPr/>
        </p:nvPicPr>
        <p:blipFill>
          <a:blip r:embed="rId2" cstate="print"/>
          <a:srcRect l="13043" t="17903" r="2805" b="2647"/>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ctrTitle"/>
          </p:nvPr>
        </p:nvSpPr>
        <p:spPr>
          <a:xfrm>
            <a:off x="469900" y="954741"/>
            <a:ext cx="7315200" cy="1676400"/>
          </a:xfrm>
        </p:spPr>
        <p:txBody>
          <a:bodyPr>
            <a:noAutofit/>
          </a:bodyPr>
          <a:lstStyle>
            <a:lvl1pPr algn="l">
              <a:defRPr sz="4800">
                <a:solidFill>
                  <a:schemeClr val="tx1">
                    <a:lumMod val="60000"/>
                    <a:lumOff val="40000"/>
                  </a:schemeClr>
                </a:solidFill>
              </a:defRPr>
            </a:lvl1pPr>
          </a:lstStyle>
          <a:p>
            <a:r>
              <a:rPr lang="en-US" smtClean="0"/>
              <a:t>Click to edit Master title style</a:t>
            </a:r>
            <a:endParaRPr/>
          </a:p>
        </p:txBody>
      </p:sp>
      <p:sp>
        <p:nvSpPr>
          <p:cNvPr id="3" name="Subtitle 2"/>
          <p:cNvSpPr>
            <a:spLocks noGrp="1"/>
          </p:cNvSpPr>
          <p:nvPr>
            <p:ph type="subTitle" idx="1"/>
          </p:nvPr>
        </p:nvSpPr>
        <p:spPr>
          <a:xfrm>
            <a:off x="622300" y="2895600"/>
            <a:ext cx="4559300" cy="2590800"/>
          </a:xfrm>
        </p:spPr>
        <p:txBody>
          <a:bodyPr/>
          <a:lstStyle>
            <a:lvl1pPr marL="0" indent="0" algn="l">
              <a:lnSpc>
                <a:spcPct val="125000"/>
              </a:lnSpc>
              <a:buNone/>
              <a:defRPr sz="1800">
                <a:gradFill>
                  <a:gsLst>
                    <a:gs pos="0">
                      <a:schemeClr val="tx1">
                        <a:lumMod val="60000"/>
                        <a:lumOff val="40000"/>
                      </a:schemeClr>
                    </a:gs>
                    <a:gs pos="100000">
                      <a:schemeClr val="tx1">
                        <a:lumMod val="40000"/>
                        <a:lumOff val="60000"/>
                      </a:schemeClr>
                    </a:gs>
                  </a:gsLst>
                  <a:lin ang="8100000" scaled="1"/>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5" name="Date Placeholder 3"/>
          <p:cNvSpPr>
            <a:spLocks noGrp="1"/>
          </p:cNvSpPr>
          <p:nvPr>
            <p:ph type="dt" sz="half" idx="10"/>
          </p:nvPr>
        </p:nvSpPr>
        <p:spPr/>
        <p:txBody>
          <a:bodyPr/>
          <a:lstStyle>
            <a:lvl1pPr>
              <a:defRPr/>
            </a:lvl1pPr>
          </a:lstStyle>
          <a:p>
            <a:pPr>
              <a:defRPr/>
            </a:pPr>
            <a:fld id="{6EF4CAD5-602A-4891-9B18-A17BC2E5BC7E}" type="datetimeFigureOut">
              <a:rPr lang="en-GB"/>
              <a:pPr>
                <a:defRPr/>
              </a:pPr>
              <a:t>20/11/2016</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850BE823-B6DC-4A08-A09A-911F3B9818AD}" type="slidenum">
              <a:rPr lang="en-GB"/>
              <a:pPr>
                <a:defRPr/>
              </a:pPr>
              <a:t>‹#›</a:t>
            </a:fld>
            <a:endParaRPr lang="en-GB"/>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lvl1pPr>
              <a:defRPr/>
            </a:lvl1pPr>
          </a:lstStyle>
          <a:p>
            <a:pPr>
              <a:defRPr/>
            </a:pPr>
            <a:fld id="{AD189A26-7E7E-4A0F-A8E8-A07EB9F59B25}" type="datetimeFigureOut">
              <a:rPr lang="en-GB"/>
              <a:pPr>
                <a:defRPr/>
              </a:pPr>
              <a:t>20/11/2016</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17124302-C38D-41C4-88F6-8D9A89C62DB9}" type="slidenum">
              <a:rPr lang="en-GB"/>
              <a:pPr>
                <a:defRPr/>
              </a:pPr>
              <a:t>‹#›</a:t>
            </a:fld>
            <a:endParaRPr lang="en-GB"/>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10400" y="295835"/>
            <a:ext cx="1676400" cy="5830328"/>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469900" y="1653988"/>
            <a:ext cx="6007100" cy="44721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lvl1pPr>
              <a:defRPr/>
            </a:lvl1pPr>
          </a:lstStyle>
          <a:p>
            <a:pPr>
              <a:defRPr/>
            </a:pPr>
            <a:fld id="{F671A8B4-923E-4D62-8E74-C5C4215216E3}" type="datetimeFigureOut">
              <a:rPr lang="en-GB"/>
              <a:pPr>
                <a:defRPr/>
              </a:pPr>
              <a:t>20/11/2016</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CCE53091-ECC0-4F25-ACD5-91828B0486C9}" type="slidenum">
              <a:rPr lang="en-GB"/>
              <a:pPr>
                <a:defRPr/>
              </a:pPr>
              <a:t>‹#›</a:t>
            </a:fld>
            <a:endParaRPr lang="en-GB"/>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577788"/>
          </a:xfrm>
        </p:spPr>
        <p:txBody>
          <a:bodyPr>
            <a:normAutofit/>
          </a:bodyPr>
          <a:lstStyle>
            <a:lvl1pPr algn="l">
              <a:defRPr sz="4400"/>
            </a:lvl1p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lvl1pPr>
              <a:defRPr/>
            </a:lvl1pPr>
          </a:lstStyle>
          <a:p>
            <a:pPr>
              <a:defRPr/>
            </a:pPr>
            <a:fld id="{2628F358-E05A-486B-8203-F8C9BD6A8BB7}" type="datetimeFigureOut">
              <a:rPr lang="en-GB"/>
              <a:pPr>
                <a:defRPr/>
              </a:pPr>
              <a:t>20/11/2016</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9AB31153-CF0B-43AE-B174-45D5EADFEEFF}" type="slidenum">
              <a:rPr lang="en-GB"/>
              <a:pPr>
                <a:defRPr/>
              </a:pPr>
              <a:t>‹#›</a:t>
            </a:fld>
            <a:endParaRPr lang="en-GB"/>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4" name="Picture 7" descr="summer1.png"/>
          <p:cNvPicPr>
            <a:picLocks noChangeAspect="1"/>
          </p:cNvPicPr>
          <p:nvPr/>
        </p:nvPicPr>
        <p:blipFill>
          <a:blip r:embed="rId3" cstate="print"/>
          <a:srcRect l="4546" r="4546"/>
          <a:stretch>
            <a:fillRect/>
          </a:stretch>
        </p:blipFill>
        <p:spPr bwMode="auto">
          <a:xfrm>
            <a:off x="0" y="1619250"/>
            <a:ext cx="9144000" cy="3990975"/>
          </a:xfrm>
          <a:prstGeom prst="rect">
            <a:avLst/>
          </a:prstGeom>
          <a:noFill/>
          <a:ln w="9525">
            <a:noFill/>
            <a:miter lim="800000"/>
            <a:headEnd/>
            <a:tailEnd/>
          </a:ln>
        </p:spPr>
      </p:pic>
      <p:sp>
        <p:nvSpPr>
          <p:cNvPr id="2" name="Title 1"/>
          <p:cNvSpPr>
            <a:spLocks noGrp="1"/>
          </p:cNvSpPr>
          <p:nvPr>
            <p:ph type="title"/>
          </p:nvPr>
        </p:nvSpPr>
        <p:spPr>
          <a:xfrm>
            <a:off x="1385887" y="1295400"/>
            <a:ext cx="6399213" cy="1590675"/>
          </a:xfrm>
        </p:spPr>
        <p:txBody>
          <a:bodyPr rtlCol="0" anchor="b">
            <a:noAutofit/>
          </a:bodyPr>
          <a:lstStyle>
            <a:lvl1pPr algn="l" defTabSz="914400" rtl="0" eaLnBrk="1" latinLnBrk="0" hangingPunct="1">
              <a:spcBef>
                <a:spcPct val="0"/>
              </a:spcBef>
              <a:buNone/>
              <a:defRPr sz="4800" kern="1200">
                <a:solidFill>
                  <a:schemeClr val="tx1">
                    <a:lumMod val="60000"/>
                    <a:lumOff val="40000"/>
                  </a:schemeClr>
                </a:solidFill>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1385887" y="3657600"/>
            <a:ext cx="6399213" cy="1500187"/>
          </a:xfrm>
        </p:spPr>
        <p:txBody>
          <a:bodyPr/>
          <a:lstStyle>
            <a:lvl1pPr marL="0" indent="0" algn="l" defTabSz="914400" rtl="0" eaLnBrk="1" latinLnBrk="0" hangingPunct="1">
              <a:lnSpc>
                <a:spcPct val="125000"/>
              </a:lnSpc>
              <a:spcBef>
                <a:spcPts val="1800"/>
              </a:spcBef>
              <a:buFontTx/>
              <a:buNone/>
              <a:defRPr sz="1800" kern="1200">
                <a:gradFill>
                  <a:gsLst>
                    <a:gs pos="0">
                      <a:schemeClr val="tx1">
                        <a:lumMod val="60000"/>
                        <a:lumOff val="40000"/>
                      </a:schemeClr>
                    </a:gs>
                    <a:gs pos="100000">
                      <a:schemeClr val="tx1">
                        <a:lumMod val="40000"/>
                        <a:lumOff val="60000"/>
                      </a:schemeClr>
                    </a:gs>
                  </a:gsLst>
                  <a:lin ang="8100000" scaled="1"/>
                </a:gra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6D1A22C-A029-4B62-BB12-B79930158349}" type="datetimeFigureOut">
              <a:rPr lang="en-GB"/>
              <a:pPr>
                <a:defRPr/>
              </a:pPr>
              <a:t>20/11/2016</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BC47C540-10F5-4C50-AFEE-7FE60E0B7E76}" type="slidenum">
              <a:rPr lang="en-GB"/>
              <a:pPr>
                <a:defRPr/>
              </a:pPr>
              <a:t>‹#›</a:t>
            </a:fld>
            <a:endParaRPr lang="en-GB"/>
          </a:p>
        </p:txBody>
      </p:sp>
    </p:spTree>
  </p:cSld>
  <p:clrMapOvr>
    <a:overrideClrMapping bg1="lt1" tx1="dk1" bg2="lt2" tx2="dk2" accent1="accent1" accent2="accent2" accent3="accent3" accent4="accent4" accent5="accent5" accent6="accent6" hlink="hlink" folHlink="folHlink"/>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371600" y="1976718"/>
            <a:ext cx="3017520" cy="4149445"/>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754880" y="1976718"/>
            <a:ext cx="3017520" cy="4151376"/>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3"/>
          <p:cNvSpPr>
            <a:spLocks noGrp="1"/>
          </p:cNvSpPr>
          <p:nvPr>
            <p:ph type="dt" sz="half" idx="10"/>
          </p:nvPr>
        </p:nvSpPr>
        <p:spPr/>
        <p:txBody>
          <a:bodyPr/>
          <a:lstStyle>
            <a:lvl1pPr>
              <a:defRPr/>
            </a:lvl1pPr>
          </a:lstStyle>
          <a:p>
            <a:pPr>
              <a:defRPr/>
            </a:pPr>
            <a:fld id="{41BA0810-4818-4E0F-B94D-8E8BDF12BF1B}" type="datetimeFigureOut">
              <a:rPr lang="en-GB"/>
              <a:pPr>
                <a:defRPr/>
              </a:pPr>
              <a:t>20/11/2016</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95FCBAF8-B245-48E7-AEC0-FBEC84CD6C0B}" type="slidenum">
              <a:rPr lang="en-GB"/>
              <a:pPr>
                <a:defRPr/>
              </a:pPr>
              <a:t>‹#›</a:t>
            </a:fld>
            <a:endParaRPr lang="en-GB"/>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375186" y="1828800"/>
            <a:ext cx="3017520" cy="715962"/>
          </a:xfrm>
        </p:spPr>
        <p:txBody>
          <a:bodyPr anchor="ctr" anchorCtr="0">
            <a:noAutofit/>
          </a:bodyPr>
          <a:lstStyle>
            <a:lvl1pPr marL="0" indent="0" algn="ctr">
              <a:buNone/>
              <a:defRPr sz="22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75186" y="2743200"/>
            <a:ext cx="3017520" cy="3382962"/>
          </a:xfrm>
        </p:spPr>
        <p:txBody>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752601" y="1828800"/>
            <a:ext cx="3017520" cy="715962"/>
          </a:xfrm>
        </p:spPr>
        <p:txBody>
          <a:bodyPr anchor="ctr" anchorCtr="0">
            <a:noAutofit/>
          </a:bodyPr>
          <a:lstStyle>
            <a:lvl1pPr marL="0" indent="0" algn="ctr">
              <a:buNone/>
              <a:defRPr sz="22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2601" y="2743200"/>
            <a:ext cx="3017520" cy="3382962"/>
          </a:xfrm>
        </p:spPr>
        <p:txBody>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3"/>
          <p:cNvSpPr>
            <a:spLocks noGrp="1"/>
          </p:cNvSpPr>
          <p:nvPr>
            <p:ph type="dt" sz="half" idx="10"/>
          </p:nvPr>
        </p:nvSpPr>
        <p:spPr/>
        <p:txBody>
          <a:bodyPr/>
          <a:lstStyle>
            <a:lvl1pPr>
              <a:defRPr/>
            </a:lvl1pPr>
          </a:lstStyle>
          <a:p>
            <a:pPr>
              <a:defRPr/>
            </a:pPr>
            <a:fld id="{2301FED7-DB1D-49E8-9A28-A647F9986779}" type="datetimeFigureOut">
              <a:rPr lang="en-GB"/>
              <a:pPr>
                <a:defRPr/>
              </a:pPr>
              <a:t>20/11/2016</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5EC3A73F-6A13-4D9D-B3DE-FAD0124CC699}" type="slidenum">
              <a:rPr lang="en-GB"/>
              <a:pPr>
                <a:defRPr/>
              </a:pPr>
              <a:t>‹#›</a:t>
            </a:fld>
            <a:endParaRPr lang="en-GB"/>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3"/>
          <p:cNvSpPr>
            <a:spLocks noGrp="1"/>
          </p:cNvSpPr>
          <p:nvPr>
            <p:ph type="dt" sz="half" idx="10"/>
          </p:nvPr>
        </p:nvSpPr>
        <p:spPr/>
        <p:txBody>
          <a:bodyPr/>
          <a:lstStyle>
            <a:lvl1pPr>
              <a:defRPr/>
            </a:lvl1pPr>
          </a:lstStyle>
          <a:p>
            <a:pPr>
              <a:defRPr/>
            </a:pPr>
            <a:fld id="{75CF9FED-4DAF-4CD5-B1D2-79335CE61E6E}" type="datetimeFigureOut">
              <a:rPr lang="en-GB"/>
              <a:pPr>
                <a:defRPr/>
              </a:pPr>
              <a:t>20/11/2016</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C519620A-4BFD-4D71-B0C2-DDC4A183135E}" type="slidenum">
              <a:rPr lang="en-GB"/>
              <a:pPr>
                <a:defRPr/>
              </a:pPr>
              <a:t>‹#›</a:t>
            </a:fld>
            <a:endParaRPr lang="en-GB"/>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2" name="Picture 7" descr="title - 2.png"/>
          <p:cNvPicPr>
            <a:picLocks noChangeAspect="1"/>
          </p:cNvPicPr>
          <p:nvPr/>
        </p:nvPicPr>
        <p:blipFill>
          <a:blip r:embed="rId2" cstate="print"/>
          <a:srcRect l="13043" t="17903" r="10455" b="9871"/>
          <a:stretch>
            <a:fillRect/>
          </a:stretch>
        </p:blipFill>
        <p:spPr bwMode="auto">
          <a:xfrm>
            <a:off x="0" y="0"/>
            <a:ext cx="9144000" cy="6858000"/>
          </a:xfrm>
          <a:prstGeom prst="rect">
            <a:avLst/>
          </a:prstGeom>
          <a:noFill/>
          <a:ln w="9525">
            <a:noFill/>
            <a:miter lim="800000"/>
            <a:headEnd/>
            <a:tailEnd/>
          </a:ln>
        </p:spPr>
      </p:pic>
      <p:sp>
        <p:nvSpPr>
          <p:cNvPr id="3" name="Date Placeholder 1"/>
          <p:cNvSpPr>
            <a:spLocks noGrp="1"/>
          </p:cNvSpPr>
          <p:nvPr>
            <p:ph type="dt" sz="half" idx="10"/>
          </p:nvPr>
        </p:nvSpPr>
        <p:spPr/>
        <p:txBody>
          <a:bodyPr/>
          <a:lstStyle>
            <a:lvl1pPr>
              <a:defRPr/>
            </a:lvl1pPr>
          </a:lstStyle>
          <a:p>
            <a:pPr>
              <a:defRPr/>
            </a:pPr>
            <a:fld id="{7EC4F9A8-B8C8-40B5-A246-B6AE4DEBC909}" type="datetimeFigureOut">
              <a:rPr lang="en-GB"/>
              <a:pPr>
                <a:defRPr/>
              </a:pPr>
              <a:t>20/11/2016</a:t>
            </a:fld>
            <a:endParaRPr lang="en-GB"/>
          </a:p>
        </p:txBody>
      </p:sp>
      <p:sp>
        <p:nvSpPr>
          <p:cNvPr id="4" name="Footer Placeholder 2"/>
          <p:cNvSpPr>
            <a:spLocks noGrp="1"/>
          </p:cNvSpPr>
          <p:nvPr>
            <p:ph type="ftr" sz="quarter" idx="11"/>
          </p:nvPr>
        </p:nvSpPr>
        <p:spPr/>
        <p:txBody>
          <a:bodyPr/>
          <a:lstStyle>
            <a:lvl1pPr>
              <a:defRPr/>
            </a:lvl1pPr>
          </a:lstStyle>
          <a:p>
            <a:pPr>
              <a:defRPr/>
            </a:pPr>
            <a:endParaRPr lang="en-GB"/>
          </a:p>
        </p:txBody>
      </p:sp>
      <p:sp>
        <p:nvSpPr>
          <p:cNvPr id="5" name="Slide Number Placeholder 3"/>
          <p:cNvSpPr>
            <a:spLocks noGrp="1"/>
          </p:cNvSpPr>
          <p:nvPr>
            <p:ph type="sldNum" sz="quarter" idx="12"/>
          </p:nvPr>
        </p:nvSpPr>
        <p:spPr/>
        <p:txBody>
          <a:bodyPr/>
          <a:lstStyle>
            <a:lvl1pPr>
              <a:defRPr/>
            </a:lvl1pPr>
          </a:lstStyle>
          <a:p>
            <a:pPr>
              <a:defRPr/>
            </a:pPr>
            <a:fld id="{734DFA32-C7B6-40F2-8F08-F6A4E855A6B3}" type="slidenum">
              <a:rPr lang="en-GB"/>
              <a:pPr>
                <a:defRPr/>
              </a:pPr>
              <a:t>‹#›</a:t>
            </a:fld>
            <a:endParaRPr lang="en-GB"/>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pic>
        <p:nvPicPr>
          <p:cNvPr id="5" name="Picture 7" descr="flowers content.png"/>
          <p:cNvPicPr>
            <a:picLocks noChangeAspect="1"/>
          </p:cNvPicPr>
          <p:nvPr/>
        </p:nvPicPr>
        <p:blipFill>
          <a:blip r:embed="rId2" cstate="print"/>
          <a:srcRect l="4546" t="8217" r="4546" b="13112"/>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a:xfrm>
            <a:off x="457200" y="273050"/>
            <a:ext cx="3008313" cy="1860550"/>
          </a:xfrm>
        </p:spPr>
        <p:txBody>
          <a:bodyPr>
            <a:normAutofit/>
          </a:bodyPr>
          <a:lstStyle>
            <a:lvl1pPr algn="l">
              <a:defRPr sz="2800" b="0"/>
            </a:lvl1pPr>
          </a:lstStyle>
          <a:p>
            <a:r>
              <a:rPr lang="en-US" smtClean="0"/>
              <a:t>Click to edit Master title style</a:t>
            </a:r>
            <a:endParaRPr/>
          </a:p>
        </p:txBody>
      </p:sp>
      <p:sp>
        <p:nvSpPr>
          <p:cNvPr id="3" name="Content Placeholder 2"/>
          <p:cNvSpPr>
            <a:spLocks noGrp="1"/>
          </p:cNvSpPr>
          <p:nvPr>
            <p:ph idx="1"/>
          </p:nvPr>
        </p:nvSpPr>
        <p:spPr>
          <a:xfrm>
            <a:off x="3962400" y="914400"/>
            <a:ext cx="4114800" cy="5029200"/>
          </a:xfrm>
        </p:spPr>
        <p:txBody>
          <a:bodyPr/>
          <a:lstStyle>
            <a:lvl1pPr>
              <a:defRPr sz="2200"/>
            </a:lvl1pPr>
            <a:lvl2pPr>
              <a:defRPr sz="2000"/>
            </a:lvl2pPr>
            <a:lvl3pPr>
              <a:defRPr sz="1800"/>
            </a:lvl3pPr>
            <a:lvl4pPr>
              <a:defRPr sz="1800"/>
            </a:lvl4pPr>
            <a:lvl5pPr>
              <a:defRPr sz="1800"/>
            </a:lvl5pPr>
            <a:lvl6pPr>
              <a:defRPr sz="1800" baseline="0"/>
            </a:lvl6pPr>
            <a:lvl7pPr>
              <a:defRPr sz="1800" baseline="0"/>
            </a:lvl7pPr>
            <a:lvl8pPr>
              <a:defRPr sz="1800" baseline="0"/>
            </a:lvl8pPr>
            <a:lvl9pPr>
              <a:defRPr sz="18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921544" y="2286000"/>
            <a:ext cx="2079625" cy="3860799"/>
          </a:xfrm>
        </p:spPr>
        <p:txBody>
          <a:bodyPr/>
          <a:lstStyle>
            <a:lvl1pPr marL="0" indent="0">
              <a:lnSpc>
                <a:spcPct val="150000"/>
              </a:lnSpc>
              <a:buNone/>
              <a:defRPr sz="1400">
                <a:gradFill>
                  <a:gsLst>
                    <a:gs pos="0">
                      <a:schemeClr val="tx1">
                        <a:lumMod val="60000"/>
                        <a:lumOff val="40000"/>
                      </a:schemeClr>
                    </a:gs>
                    <a:gs pos="100000">
                      <a:schemeClr val="tx1">
                        <a:lumMod val="40000"/>
                        <a:lumOff val="60000"/>
                      </a:schemeClr>
                    </a:gs>
                  </a:gsLst>
                  <a:lin ang="8100000" scaled="1"/>
                </a:gra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a:lvl1pPr>
          </a:lstStyle>
          <a:p>
            <a:pPr>
              <a:defRPr/>
            </a:pPr>
            <a:fld id="{BCFDBA2F-E353-4B22-91FE-64023AF93DD0}" type="datetimeFigureOut">
              <a:rPr lang="en-GB"/>
              <a:pPr>
                <a:defRPr/>
              </a:pPr>
              <a:t>20/11/2016</a:t>
            </a:fld>
            <a:endParaRPr lang="en-GB"/>
          </a:p>
        </p:txBody>
      </p:sp>
      <p:sp>
        <p:nvSpPr>
          <p:cNvPr id="7" name="Footer Placeholder 5"/>
          <p:cNvSpPr>
            <a:spLocks noGrp="1"/>
          </p:cNvSpPr>
          <p:nvPr>
            <p:ph type="ftr" sz="quarter" idx="11"/>
          </p:nvPr>
        </p:nvSpPr>
        <p:spPr/>
        <p:txBody>
          <a:bodyPr/>
          <a:lstStyle>
            <a:lvl1pPr>
              <a:defRPr/>
            </a:lvl1pPr>
          </a:lstStyle>
          <a:p>
            <a:pPr>
              <a:defRPr/>
            </a:pPr>
            <a:endParaRPr lang="en-GB"/>
          </a:p>
        </p:txBody>
      </p:sp>
      <p:sp>
        <p:nvSpPr>
          <p:cNvPr id="8" name="Slide Number Placeholder 6"/>
          <p:cNvSpPr>
            <a:spLocks noGrp="1"/>
          </p:cNvSpPr>
          <p:nvPr>
            <p:ph type="sldNum" sz="quarter" idx="12"/>
          </p:nvPr>
        </p:nvSpPr>
        <p:spPr/>
        <p:txBody>
          <a:bodyPr/>
          <a:lstStyle>
            <a:lvl1pPr>
              <a:defRPr/>
            </a:lvl1pPr>
          </a:lstStyle>
          <a:p>
            <a:pPr>
              <a:defRPr/>
            </a:pPr>
            <a:fld id="{8D966B30-E49D-4202-970B-687D527CF345}" type="slidenum">
              <a:rPr lang="en-GB"/>
              <a:pPr>
                <a:defRPr/>
              </a:pPr>
              <a:t>‹#›</a:t>
            </a:fld>
            <a:endParaRPr lang="en-GB"/>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2" cy="1860550"/>
          </a:xfrm>
        </p:spPr>
        <p:txBody>
          <a:bodyPr rtlCol="0">
            <a:normAutofit/>
          </a:bodyPr>
          <a:lstStyle>
            <a:lvl1pPr algn="l" defTabSz="914400" rtl="0" eaLnBrk="1" latinLnBrk="0" hangingPunct="1">
              <a:spcBef>
                <a:spcPct val="0"/>
              </a:spcBef>
              <a:buNone/>
              <a:defRPr sz="2800" b="0" kern="1200">
                <a:solidFill>
                  <a:schemeClr val="tx1">
                    <a:lumMod val="60000"/>
                    <a:lumOff val="40000"/>
                  </a:schemeClr>
                </a:solidFill>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3962400" y="914400"/>
            <a:ext cx="4114800" cy="5029200"/>
          </a:xfrm>
          <a:prstGeom prst="ellipse">
            <a:avLst/>
          </a:prstGeom>
          <a:ln w="63500">
            <a:gradFill>
              <a:gsLst>
                <a:gs pos="0">
                  <a:schemeClr val="accent1"/>
                </a:gs>
                <a:gs pos="50000">
                  <a:schemeClr val="accent1">
                    <a:lumMod val="60000"/>
                    <a:lumOff val="40000"/>
                  </a:schemeClr>
                </a:gs>
                <a:gs pos="100000">
                  <a:schemeClr val="accent1">
                    <a:lumMod val="20000"/>
                    <a:lumOff val="80000"/>
                  </a:schemeClr>
                </a:gs>
              </a:gsLst>
              <a:lin ang="5400000" scaled="0"/>
            </a:gradFill>
          </a:ln>
          <a:effectLst>
            <a:innerShdw blurRad="381000">
              <a:schemeClr val="bg1"/>
            </a:innerShdw>
          </a:effectLst>
        </p:spPr>
        <p:txBody>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noProof="0"/>
          </a:p>
        </p:txBody>
      </p:sp>
      <p:sp>
        <p:nvSpPr>
          <p:cNvPr id="4" name="Text Placeholder 3"/>
          <p:cNvSpPr>
            <a:spLocks noGrp="1"/>
          </p:cNvSpPr>
          <p:nvPr>
            <p:ph type="body" sz="half" idx="2"/>
          </p:nvPr>
        </p:nvSpPr>
        <p:spPr>
          <a:xfrm>
            <a:off x="921544" y="2286000"/>
            <a:ext cx="2079625" cy="3860798"/>
          </a:xfrm>
        </p:spPr>
        <p:txBody>
          <a:bodyPr/>
          <a:lstStyle>
            <a:lvl1pPr marL="0" indent="0">
              <a:lnSpc>
                <a:spcPct val="150000"/>
              </a:lnSpc>
              <a:buNone/>
              <a:defRPr sz="1400">
                <a:gradFill>
                  <a:gsLst>
                    <a:gs pos="0">
                      <a:schemeClr val="tx1">
                        <a:lumMod val="60000"/>
                        <a:lumOff val="40000"/>
                      </a:schemeClr>
                    </a:gs>
                    <a:gs pos="100000">
                      <a:schemeClr val="tx1">
                        <a:lumMod val="40000"/>
                        <a:lumOff val="60000"/>
                      </a:schemeClr>
                    </a:gs>
                  </a:gsLst>
                  <a:lin ang="8100000" scaled="1"/>
                </a:gra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8A44316-B648-4A98-A849-7EB316CBD9F6}" type="datetimeFigureOut">
              <a:rPr lang="en-GB"/>
              <a:pPr>
                <a:defRPr/>
              </a:pPr>
              <a:t>20/11/2016</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38517CC6-A1A1-49D9-9847-10F37B6EED30}" type="slidenum">
              <a:rPr lang="en-GB"/>
              <a:pPr>
                <a:defRPr/>
              </a:pPr>
              <a:t>‹#›</a:t>
            </a:fld>
            <a:endParaRPr lang="en-GB"/>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pic>
        <p:nvPicPr>
          <p:cNvPr id="1026" name="Picture 13" descr="Master - 1.png"/>
          <p:cNvPicPr>
            <a:picLocks noChangeAspect="1"/>
          </p:cNvPicPr>
          <p:nvPr/>
        </p:nvPicPr>
        <p:blipFill>
          <a:blip r:embed="rId14" cstate="print"/>
          <a:srcRect b="5017"/>
          <a:stretch>
            <a:fillRect/>
          </a:stretch>
        </p:blipFill>
        <p:spPr bwMode="auto">
          <a:xfrm>
            <a:off x="0" y="0"/>
            <a:ext cx="9144000" cy="6858000"/>
          </a:xfrm>
          <a:prstGeom prst="rect">
            <a:avLst/>
          </a:prstGeom>
          <a:noFill/>
          <a:ln w="9525">
            <a:noFill/>
            <a:miter lim="800000"/>
            <a:headEnd/>
            <a:tailEnd/>
          </a:ln>
        </p:spPr>
      </p:pic>
      <p:sp>
        <p:nvSpPr>
          <p:cNvPr id="1027" name="Title Placeholder 1"/>
          <p:cNvSpPr>
            <a:spLocks noGrp="1"/>
          </p:cNvSpPr>
          <p:nvPr>
            <p:ph type="title"/>
          </p:nvPr>
        </p:nvSpPr>
        <p:spPr bwMode="auto">
          <a:xfrm>
            <a:off x="457200" y="301625"/>
            <a:ext cx="82296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l-GR" smtClean="0"/>
          </a:p>
        </p:txBody>
      </p:sp>
      <p:sp>
        <p:nvSpPr>
          <p:cNvPr id="3" name="Text Placeholder 2"/>
          <p:cNvSpPr>
            <a:spLocks noGrp="1"/>
          </p:cNvSpPr>
          <p:nvPr>
            <p:ph type="body" idx="1"/>
          </p:nvPr>
        </p:nvSpPr>
        <p:spPr>
          <a:xfrm>
            <a:off x="1365250" y="1981200"/>
            <a:ext cx="6413500" cy="4144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lumMod val="40000"/>
                    <a:lumOff val="60000"/>
                  </a:schemeClr>
                </a:solidFill>
                <a:latin typeface="+mn-lt"/>
                <a:cs typeface="+mn-cs"/>
              </a:defRPr>
            </a:lvl1pPr>
          </a:lstStyle>
          <a:p>
            <a:pPr>
              <a:defRPr/>
            </a:pPr>
            <a:fld id="{5FA3C29C-9BE0-4D6B-BDFC-81D8FDA9A275}" type="datetimeFigureOut">
              <a:rPr lang="en-GB"/>
              <a:pPr>
                <a:defRPr/>
              </a:pPr>
              <a:t>20/11/2016</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lumMod val="40000"/>
                    <a:lumOff val="60000"/>
                  </a:schemeClr>
                </a:solidFill>
                <a:latin typeface="+mn-lt"/>
                <a:cs typeface="+mn-cs"/>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lumMod val="40000"/>
                    <a:lumOff val="60000"/>
                  </a:schemeClr>
                </a:solidFill>
                <a:latin typeface="+mn-lt"/>
                <a:cs typeface="+mn-cs"/>
              </a:defRPr>
            </a:lvl1pPr>
          </a:lstStyle>
          <a:p>
            <a:pPr>
              <a:defRPr/>
            </a:pPr>
            <a:fld id="{9CA9E59D-0EFE-4BBD-876E-69FAADFF8F83}"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713" r:id="rId1"/>
    <p:sldLayoutId id="2147483706" r:id="rId2"/>
    <p:sldLayoutId id="2147483714" r:id="rId3"/>
    <p:sldLayoutId id="2147483707" r:id="rId4"/>
    <p:sldLayoutId id="2147483708" r:id="rId5"/>
    <p:sldLayoutId id="2147483709" r:id="rId6"/>
    <p:sldLayoutId id="2147483715" r:id="rId7"/>
    <p:sldLayoutId id="2147483716" r:id="rId8"/>
    <p:sldLayoutId id="2147483710" r:id="rId9"/>
    <p:sldLayoutId id="2147483711" r:id="rId10"/>
    <p:sldLayoutId id="2147483712" r:id="rId11"/>
  </p:sldLayoutIdLst>
  <p:transition>
    <p:fade/>
  </p:transition>
  <p:txStyles>
    <p:titleStyle>
      <a:lvl1pPr algn="ctr" rtl="0" eaLnBrk="0" fontAlgn="base" hangingPunct="0">
        <a:spcBef>
          <a:spcPct val="0"/>
        </a:spcBef>
        <a:spcAft>
          <a:spcPct val="0"/>
        </a:spcAft>
        <a:defRPr sz="4000" kern="1200">
          <a:solidFill>
            <a:srgbClr val="9E7A6E"/>
          </a:solidFill>
          <a:latin typeface="+mj-lt"/>
          <a:ea typeface="+mj-ea"/>
          <a:cs typeface="+mj-cs"/>
        </a:defRPr>
      </a:lvl1pPr>
      <a:lvl2pPr algn="ctr" rtl="0" eaLnBrk="0" fontAlgn="base" hangingPunct="0">
        <a:spcBef>
          <a:spcPct val="0"/>
        </a:spcBef>
        <a:spcAft>
          <a:spcPct val="0"/>
        </a:spcAft>
        <a:defRPr sz="4000">
          <a:solidFill>
            <a:srgbClr val="9E7A6E"/>
          </a:solidFill>
          <a:latin typeface="Constantia" pitchFamily="18" charset="0"/>
        </a:defRPr>
      </a:lvl2pPr>
      <a:lvl3pPr algn="ctr" rtl="0" eaLnBrk="0" fontAlgn="base" hangingPunct="0">
        <a:spcBef>
          <a:spcPct val="0"/>
        </a:spcBef>
        <a:spcAft>
          <a:spcPct val="0"/>
        </a:spcAft>
        <a:defRPr sz="4000">
          <a:solidFill>
            <a:srgbClr val="9E7A6E"/>
          </a:solidFill>
          <a:latin typeface="Constantia" pitchFamily="18" charset="0"/>
        </a:defRPr>
      </a:lvl3pPr>
      <a:lvl4pPr algn="ctr" rtl="0" eaLnBrk="0" fontAlgn="base" hangingPunct="0">
        <a:spcBef>
          <a:spcPct val="0"/>
        </a:spcBef>
        <a:spcAft>
          <a:spcPct val="0"/>
        </a:spcAft>
        <a:defRPr sz="4000">
          <a:solidFill>
            <a:srgbClr val="9E7A6E"/>
          </a:solidFill>
          <a:latin typeface="Constantia" pitchFamily="18" charset="0"/>
        </a:defRPr>
      </a:lvl4pPr>
      <a:lvl5pPr algn="ctr" rtl="0" eaLnBrk="0" fontAlgn="base" hangingPunct="0">
        <a:spcBef>
          <a:spcPct val="0"/>
        </a:spcBef>
        <a:spcAft>
          <a:spcPct val="0"/>
        </a:spcAft>
        <a:defRPr sz="4000">
          <a:solidFill>
            <a:srgbClr val="9E7A6E"/>
          </a:solidFill>
          <a:latin typeface="Constantia" pitchFamily="18" charset="0"/>
        </a:defRPr>
      </a:lvl5pPr>
      <a:lvl6pPr marL="457200" algn="ctr" rtl="0" fontAlgn="base">
        <a:spcBef>
          <a:spcPct val="0"/>
        </a:spcBef>
        <a:spcAft>
          <a:spcPct val="0"/>
        </a:spcAft>
        <a:defRPr sz="4000">
          <a:solidFill>
            <a:srgbClr val="9E7A6E"/>
          </a:solidFill>
          <a:latin typeface="Constantia" pitchFamily="18" charset="0"/>
        </a:defRPr>
      </a:lvl6pPr>
      <a:lvl7pPr marL="914400" algn="ctr" rtl="0" fontAlgn="base">
        <a:spcBef>
          <a:spcPct val="0"/>
        </a:spcBef>
        <a:spcAft>
          <a:spcPct val="0"/>
        </a:spcAft>
        <a:defRPr sz="4000">
          <a:solidFill>
            <a:srgbClr val="9E7A6E"/>
          </a:solidFill>
          <a:latin typeface="Constantia" pitchFamily="18" charset="0"/>
        </a:defRPr>
      </a:lvl7pPr>
      <a:lvl8pPr marL="1371600" algn="ctr" rtl="0" fontAlgn="base">
        <a:spcBef>
          <a:spcPct val="0"/>
        </a:spcBef>
        <a:spcAft>
          <a:spcPct val="0"/>
        </a:spcAft>
        <a:defRPr sz="4000">
          <a:solidFill>
            <a:srgbClr val="9E7A6E"/>
          </a:solidFill>
          <a:latin typeface="Constantia" pitchFamily="18" charset="0"/>
        </a:defRPr>
      </a:lvl8pPr>
      <a:lvl9pPr marL="1828800" algn="ctr" rtl="0" fontAlgn="base">
        <a:spcBef>
          <a:spcPct val="0"/>
        </a:spcBef>
        <a:spcAft>
          <a:spcPct val="0"/>
        </a:spcAft>
        <a:defRPr sz="4000">
          <a:solidFill>
            <a:srgbClr val="9E7A6E"/>
          </a:solidFill>
          <a:latin typeface="Constantia" pitchFamily="18" charset="0"/>
        </a:defRPr>
      </a:lvl9pPr>
    </p:titleStyle>
    <p:bodyStyle>
      <a:lvl1pPr marL="349250" indent="-349250" algn="l" rtl="0" eaLnBrk="0" fontAlgn="base" hangingPunct="0">
        <a:spcBef>
          <a:spcPts val="1800"/>
        </a:spcBef>
        <a:spcAft>
          <a:spcPct val="0"/>
        </a:spcAft>
        <a:buBlip>
          <a:blip r:embed="rId15"/>
        </a:buBlip>
        <a:defRPr sz="2200" kern="1200">
          <a:gradFill flip="none" rotWithShape="1">
            <a:gsLst>
              <a:gs pos="0">
                <a:schemeClr val="tx1">
                  <a:lumMod val="60000"/>
                  <a:lumOff val="40000"/>
                </a:schemeClr>
              </a:gs>
              <a:gs pos="100000">
                <a:schemeClr val="tx1">
                  <a:lumMod val="40000"/>
                  <a:lumOff val="60000"/>
                </a:schemeClr>
              </a:gs>
            </a:gsLst>
            <a:lin ang="8100000" scaled="1"/>
            <a:tileRect/>
          </a:gradFill>
          <a:latin typeface="+mn-lt"/>
          <a:ea typeface="+mn-ea"/>
          <a:cs typeface="+mn-cs"/>
        </a:defRPr>
      </a:lvl1pPr>
      <a:lvl2pPr marL="577850" indent="-349250" algn="l" rtl="0" eaLnBrk="0" fontAlgn="base" hangingPunct="0">
        <a:spcBef>
          <a:spcPts val="1800"/>
        </a:spcBef>
        <a:spcAft>
          <a:spcPct val="0"/>
        </a:spcAft>
        <a:buBlip>
          <a:blip r:embed="rId16"/>
        </a:buBlip>
        <a:defRPr sz="2000" kern="1200">
          <a:gradFill flip="none" rotWithShape="1">
            <a:gsLst>
              <a:gs pos="0">
                <a:schemeClr val="tx1">
                  <a:lumMod val="60000"/>
                  <a:lumOff val="40000"/>
                </a:schemeClr>
              </a:gs>
              <a:gs pos="100000">
                <a:schemeClr val="tx1">
                  <a:lumMod val="40000"/>
                  <a:lumOff val="60000"/>
                </a:schemeClr>
              </a:gs>
            </a:gsLst>
            <a:lin ang="8100000" scaled="1"/>
            <a:tileRect/>
          </a:gradFill>
          <a:latin typeface="+mn-lt"/>
          <a:ea typeface="+mn-ea"/>
          <a:cs typeface="+mn-cs"/>
        </a:defRPr>
      </a:lvl2pPr>
      <a:lvl3pPr marL="806450" indent="-349250" algn="l" rtl="0" eaLnBrk="0" fontAlgn="base" hangingPunct="0">
        <a:spcBef>
          <a:spcPts val="1800"/>
        </a:spcBef>
        <a:spcAft>
          <a:spcPct val="0"/>
        </a:spcAft>
        <a:buBlip>
          <a:blip r:embed="rId15"/>
        </a:buBlip>
        <a:defRPr kern="1200">
          <a:gradFill flip="none" rotWithShape="1">
            <a:gsLst>
              <a:gs pos="0">
                <a:schemeClr val="tx1">
                  <a:lumMod val="60000"/>
                  <a:lumOff val="40000"/>
                </a:schemeClr>
              </a:gs>
              <a:gs pos="100000">
                <a:schemeClr val="tx1">
                  <a:lumMod val="40000"/>
                  <a:lumOff val="60000"/>
                </a:schemeClr>
              </a:gs>
            </a:gsLst>
            <a:lin ang="8100000" scaled="1"/>
            <a:tileRect/>
          </a:gradFill>
          <a:latin typeface="+mn-lt"/>
          <a:ea typeface="+mn-ea"/>
          <a:cs typeface="+mn-cs"/>
        </a:defRPr>
      </a:lvl3pPr>
      <a:lvl4pPr marL="1035050" indent="-349250" algn="l" rtl="0" eaLnBrk="0" fontAlgn="base" hangingPunct="0">
        <a:spcBef>
          <a:spcPts val="1800"/>
        </a:spcBef>
        <a:spcAft>
          <a:spcPct val="0"/>
        </a:spcAft>
        <a:buBlip>
          <a:blip r:embed="rId16"/>
        </a:buBlip>
        <a:defRPr kern="1200">
          <a:gradFill flip="none" rotWithShape="1">
            <a:gsLst>
              <a:gs pos="0">
                <a:schemeClr val="tx1">
                  <a:lumMod val="60000"/>
                  <a:lumOff val="40000"/>
                </a:schemeClr>
              </a:gs>
              <a:gs pos="100000">
                <a:schemeClr val="tx1">
                  <a:lumMod val="40000"/>
                  <a:lumOff val="60000"/>
                </a:schemeClr>
              </a:gs>
            </a:gsLst>
            <a:lin ang="8100000" scaled="1"/>
            <a:tileRect/>
          </a:gradFill>
          <a:latin typeface="+mn-lt"/>
          <a:ea typeface="+mn-ea"/>
          <a:cs typeface="+mn-cs"/>
        </a:defRPr>
      </a:lvl4pPr>
      <a:lvl5pPr marL="1263650" indent="-349250" algn="l" rtl="0" eaLnBrk="0" fontAlgn="base" hangingPunct="0">
        <a:spcBef>
          <a:spcPts val="1800"/>
        </a:spcBef>
        <a:spcAft>
          <a:spcPct val="0"/>
        </a:spcAft>
        <a:buBlip>
          <a:blip r:embed="rId15"/>
        </a:buBlip>
        <a:defRPr kern="1200">
          <a:gradFill flip="none" rotWithShape="1">
            <a:gsLst>
              <a:gs pos="0">
                <a:schemeClr val="tx1">
                  <a:lumMod val="60000"/>
                  <a:lumOff val="40000"/>
                </a:schemeClr>
              </a:gs>
              <a:gs pos="100000">
                <a:schemeClr val="tx1">
                  <a:lumMod val="40000"/>
                  <a:lumOff val="60000"/>
                </a:schemeClr>
              </a:gs>
            </a:gsLst>
            <a:lin ang="8100000" scaled="1"/>
            <a:tileRect/>
          </a:gradFill>
          <a:latin typeface="+mn-lt"/>
          <a:ea typeface="+mn-ea"/>
          <a:cs typeface="+mn-cs"/>
        </a:defRPr>
      </a:lvl5pPr>
      <a:lvl6pPr marL="1492250" indent="-349250" algn="l" defTabSz="914400" rtl="0" eaLnBrk="1" latinLnBrk="0" hangingPunct="1">
        <a:spcBef>
          <a:spcPts val="1800"/>
        </a:spcBef>
        <a:buFontTx/>
        <a:buBlip>
          <a:blip r:embed="rId16"/>
        </a:buBlip>
        <a:defRPr sz="1800" kern="1200">
          <a:solidFill>
            <a:schemeClr val="tx1">
              <a:lumMod val="60000"/>
              <a:lumOff val="40000"/>
            </a:schemeClr>
          </a:solidFill>
          <a:latin typeface="+mn-lt"/>
          <a:ea typeface="+mn-ea"/>
          <a:cs typeface="+mn-cs"/>
        </a:defRPr>
      </a:lvl6pPr>
      <a:lvl7pPr marL="1720850" indent="-349250" algn="l" defTabSz="914400" rtl="0" eaLnBrk="1" latinLnBrk="0" hangingPunct="1">
        <a:spcBef>
          <a:spcPts val="1800"/>
        </a:spcBef>
        <a:buFontTx/>
        <a:buBlip>
          <a:blip r:embed="rId15"/>
        </a:buBlip>
        <a:defRPr sz="1800" kern="1200">
          <a:solidFill>
            <a:schemeClr val="tx1">
              <a:lumMod val="60000"/>
              <a:lumOff val="40000"/>
            </a:schemeClr>
          </a:solidFill>
          <a:latin typeface="+mn-lt"/>
          <a:ea typeface="+mn-ea"/>
          <a:cs typeface="+mn-cs"/>
        </a:defRPr>
      </a:lvl7pPr>
      <a:lvl8pPr marL="1949450" indent="-349250" algn="l" defTabSz="914400" rtl="0" eaLnBrk="1" latinLnBrk="0" hangingPunct="1">
        <a:spcBef>
          <a:spcPts val="1800"/>
        </a:spcBef>
        <a:buFontTx/>
        <a:buBlip>
          <a:blip r:embed="rId16"/>
        </a:buBlip>
        <a:defRPr sz="1800" kern="1200">
          <a:solidFill>
            <a:schemeClr val="tx1">
              <a:lumMod val="60000"/>
              <a:lumOff val="40000"/>
            </a:schemeClr>
          </a:solidFill>
          <a:latin typeface="+mn-lt"/>
          <a:ea typeface="+mn-ea"/>
          <a:cs typeface="+mn-cs"/>
        </a:defRPr>
      </a:lvl8pPr>
      <a:lvl9pPr marL="2178050" indent="-349250" algn="l" defTabSz="914400" rtl="0" eaLnBrk="1" latinLnBrk="0" hangingPunct="1">
        <a:spcBef>
          <a:spcPts val="1800"/>
        </a:spcBef>
        <a:buFontTx/>
        <a:buBlip>
          <a:blip r:embed="rId15"/>
        </a:buBlip>
        <a:defRPr sz="1800" kern="1200">
          <a:solidFill>
            <a:schemeClr val="tx1">
              <a:lumMod val="60000"/>
              <a:lumOff val="40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2.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9900" y="954088"/>
            <a:ext cx="7315200" cy="1676400"/>
          </a:xfrm>
        </p:spPr>
        <p:txBody>
          <a:bodyPr rtlCol="0"/>
          <a:lstStyle/>
          <a:p>
            <a:pPr eaLnBrk="1" fontAlgn="auto" hangingPunct="1">
              <a:spcAft>
                <a:spcPts val="0"/>
              </a:spcAft>
              <a:defRPr/>
            </a:pPr>
            <a:r>
              <a:rPr lang="el-GR" dirty="0" smtClean="0">
                <a:solidFill>
                  <a:schemeClr val="tx1">
                    <a:lumMod val="50000"/>
                  </a:schemeClr>
                </a:solidFill>
              </a:rPr>
              <a:t>Οδηγίες για τη συγγραφή εργασιών</a:t>
            </a:r>
            <a:endParaRPr lang="en-GB" dirty="0">
              <a:solidFill>
                <a:schemeClr val="tx1">
                  <a:lumMod val="50000"/>
                </a:schemeClr>
              </a:solidFill>
            </a:endParaRPr>
          </a:p>
        </p:txBody>
      </p:sp>
      <p:sp>
        <p:nvSpPr>
          <p:cNvPr id="3" name="Subtitle 2"/>
          <p:cNvSpPr>
            <a:spLocks noGrp="1"/>
          </p:cNvSpPr>
          <p:nvPr>
            <p:ph type="subTitle" idx="1"/>
          </p:nvPr>
        </p:nvSpPr>
        <p:spPr/>
        <p:txBody>
          <a:bodyPr/>
          <a:lstStyle/>
          <a:p>
            <a:pPr eaLnBrk="1" fontAlgn="auto" hangingPunct="1">
              <a:spcAft>
                <a:spcPts val="0"/>
              </a:spcAft>
              <a:buFont typeface="Wingdings" pitchFamily="2" charset="2"/>
              <a:buChar char="ü"/>
              <a:defRPr/>
            </a:pPr>
            <a:r>
              <a:rPr lang="el-GR" dirty="0" smtClean="0">
                <a:solidFill>
                  <a:schemeClr val="tx1">
                    <a:lumMod val="50000"/>
                  </a:schemeClr>
                </a:solidFill>
              </a:rPr>
              <a:t> γιατί κάνουμε εργασίες</a:t>
            </a:r>
          </a:p>
          <a:p>
            <a:pPr eaLnBrk="1" fontAlgn="auto" hangingPunct="1">
              <a:spcAft>
                <a:spcPts val="0"/>
              </a:spcAft>
              <a:buFont typeface="Wingdings" pitchFamily="2" charset="2"/>
              <a:buChar char="ü"/>
              <a:defRPr/>
            </a:pPr>
            <a:r>
              <a:rPr lang="el-GR" dirty="0" smtClean="0">
                <a:solidFill>
                  <a:schemeClr val="tx1">
                    <a:lumMod val="50000"/>
                  </a:schemeClr>
                </a:solidFill>
              </a:rPr>
              <a:t> τι προσέχουμε</a:t>
            </a:r>
          </a:p>
          <a:p>
            <a:pPr eaLnBrk="1" fontAlgn="auto" hangingPunct="1">
              <a:spcAft>
                <a:spcPts val="0"/>
              </a:spcAft>
              <a:buFont typeface="Wingdings" pitchFamily="2" charset="2"/>
              <a:buChar char="ü"/>
              <a:defRPr/>
            </a:pPr>
            <a:r>
              <a:rPr lang="el-GR" dirty="0" smtClean="0">
                <a:solidFill>
                  <a:schemeClr val="tx1">
                    <a:lumMod val="50000"/>
                  </a:schemeClr>
                </a:solidFill>
              </a:rPr>
              <a:t> πως δουλεύουμε</a:t>
            </a:r>
          </a:p>
          <a:p>
            <a:pPr eaLnBrk="1" fontAlgn="auto" hangingPunct="1">
              <a:spcAft>
                <a:spcPts val="0"/>
              </a:spcAft>
              <a:buFont typeface="Wingdings" pitchFamily="2" charset="2"/>
              <a:buChar char="ü"/>
              <a:defRPr/>
            </a:pPr>
            <a:r>
              <a:rPr lang="el-GR" dirty="0" smtClean="0">
                <a:solidFill>
                  <a:schemeClr val="tx1">
                    <a:lumMod val="50000"/>
                  </a:schemeClr>
                </a:solidFill>
              </a:rPr>
              <a:t> πως παρουσιάζουμε</a:t>
            </a:r>
            <a:endParaRPr lang="en-GB" dirty="0">
              <a:solidFill>
                <a:schemeClr val="tx1">
                  <a:lumMod val="50000"/>
                </a:schemeClr>
              </a:solidFill>
            </a:endParaRP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457200" y="76200"/>
            <a:ext cx="8229600" cy="1577975"/>
          </a:xfrm>
        </p:spPr>
        <p:txBody>
          <a:bodyPr/>
          <a:lstStyle/>
          <a:p>
            <a:pPr eaLnBrk="1" hangingPunct="1"/>
            <a:r>
              <a:rPr lang="el-GR" sz="4000" smtClean="0">
                <a:solidFill>
                  <a:srgbClr val="C00000"/>
                </a:solidFill>
              </a:rPr>
              <a:t>Πιο αναλυτικά μία εργασία πρέπει να έχει:</a:t>
            </a:r>
            <a:endParaRPr lang="en-GB" sz="4000" smtClean="0">
              <a:solidFill>
                <a:srgbClr val="C00000"/>
              </a:solidFill>
            </a:endParaRPr>
          </a:p>
        </p:txBody>
      </p:sp>
      <p:sp>
        <p:nvSpPr>
          <p:cNvPr id="3" name="Content Placeholder 2"/>
          <p:cNvSpPr>
            <a:spLocks noGrp="1"/>
          </p:cNvSpPr>
          <p:nvPr>
            <p:ph idx="1"/>
          </p:nvPr>
        </p:nvSpPr>
        <p:spPr>
          <a:xfrm>
            <a:off x="611188" y="1773238"/>
            <a:ext cx="7167562" cy="1079500"/>
          </a:xfrm>
        </p:spPr>
        <p:txBody>
          <a:bodyPr/>
          <a:lstStyle/>
          <a:p>
            <a:pPr marL="0" indent="0" algn="just" eaLnBrk="1" fontAlgn="auto" hangingPunct="1">
              <a:spcAft>
                <a:spcPts val="0"/>
              </a:spcAft>
              <a:buFont typeface="Courier New" pitchFamily="49" charset="0"/>
              <a:buChar char="o"/>
              <a:defRPr/>
            </a:pPr>
            <a:r>
              <a:rPr lang="el-GR" sz="2000" dirty="0" smtClean="0">
                <a:solidFill>
                  <a:schemeClr val="tx1">
                    <a:lumMod val="50000"/>
                  </a:schemeClr>
                </a:solidFill>
              </a:rPr>
              <a:t> μία ενιαία γραμματοσειρά, μπορεί να είναι διαφορετική μόνο στους τίτλους</a:t>
            </a:r>
          </a:p>
          <a:p>
            <a:pPr marL="0" indent="0" algn="just" eaLnBrk="1" fontAlgn="auto" hangingPunct="1">
              <a:spcAft>
                <a:spcPts val="0"/>
              </a:spcAft>
              <a:buFontTx/>
              <a:buNone/>
              <a:defRPr/>
            </a:pPr>
            <a:endParaRPr lang="en-GB" sz="2000" dirty="0">
              <a:solidFill>
                <a:schemeClr val="tx1">
                  <a:lumMod val="50000"/>
                </a:schemeClr>
              </a:solidFill>
            </a:endParaRPr>
          </a:p>
        </p:txBody>
      </p:sp>
      <p:sp>
        <p:nvSpPr>
          <p:cNvPr id="4" name="Oval 3"/>
          <p:cNvSpPr/>
          <p:nvPr/>
        </p:nvSpPr>
        <p:spPr>
          <a:xfrm>
            <a:off x="-36512" y="2492896"/>
            <a:ext cx="2304256" cy="216024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l-GR" sz="1600" b="1" dirty="0"/>
              <a:t>Διαλέξτε μια γραμματοσειρά</a:t>
            </a:r>
          </a:p>
          <a:p>
            <a:pPr algn="ctr" fontAlgn="auto">
              <a:spcBef>
                <a:spcPts val="0"/>
              </a:spcBef>
              <a:spcAft>
                <a:spcPts val="0"/>
              </a:spcAft>
              <a:defRPr/>
            </a:pPr>
            <a:r>
              <a:rPr lang="el-GR" sz="1600" b="1" dirty="0"/>
              <a:t>Προσοχή: να μην είναι καλλιγραφική</a:t>
            </a:r>
            <a:endParaRPr lang="en-GB" sz="1600" b="1" dirty="0"/>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457200" y="76200"/>
            <a:ext cx="8229600" cy="1577975"/>
          </a:xfrm>
        </p:spPr>
        <p:txBody>
          <a:bodyPr/>
          <a:lstStyle/>
          <a:p>
            <a:pPr eaLnBrk="1" hangingPunct="1"/>
            <a:r>
              <a:rPr lang="el-GR" sz="4000" smtClean="0">
                <a:solidFill>
                  <a:srgbClr val="C00000"/>
                </a:solidFill>
              </a:rPr>
              <a:t>Πιο αναλυτικά μία εργασία πρέπει να έχει:</a:t>
            </a:r>
            <a:endParaRPr lang="en-GB" sz="4000" smtClean="0">
              <a:solidFill>
                <a:srgbClr val="C00000"/>
              </a:solidFill>
            </a:endParaRPr>
          </a:p>
        </p:txBody>
      </p:sp>
      <p:sp>
        <p:nvSpPr>
          <p:cNvPr id="3" name="Content Placeholder 2"/>
          <p:cNvSpPr>
            <a:spLocks noGrp="1"/>
          </p:cNvSpPr>
          <p:nvPr>
            <p:ph idx="1"/>
          </p:nvPr>
        </p:nvSpPr>
        <p:spPr>
          <a:xfrm>
            <a:off x="611188" y="1773238"/>
            <a:ext cx="7167562" cy="1079500"/>
          </a:xfrm>
        </p:spPr>
        <p:txBody>
          <a:bodyPr/>
          <a:lstStyle/>
          <a:p>
            <a:pPr marL="0" indent="0" algn="just" eaLnBrk="1" fontAlgn="auto" hangingPunct="1">
              <a:spcAft>
                <a:spcPts val="0"/>
              </a:spcAft>
              <a:buFont typeface="Courier New" pitchFamily="49" charset="0"/>
              <a:buChar char="o"/>
              <a:defRPr/>
            </a:pPr>
            <a:r>
              <a:rPr lang="el-GR" sz="2000" dirty="0" smtClean="0">
                <a:solidFill>
                  <a:schemeClr val="tx1">
                    <a:lumMod val="50000"/>
                  </a:schemeClr>
                </a:solidFill>
              </a:rPr>
              <a:t> μία ενιαία γραμματοσειρά, μπορεί να είναι διαφορετική μόνο στους τίτλους</a:t>
            </a:r>
          </a:p>
          <a:p>
            <a:pPr marL="0" indent="0" algn="just" eaLnBrk="1" fontAlgn="auto" hangingPunct="1">
              <a:spcAft>
                <a:spcPts val="0"/>
              </a:spcAft>
              <a:buFontTx/>
              <a:buNone/>
              <a:defRPr/>
            </a:pPr>
            <a:endParaRPr lang="en-GB" sz="2000" dirty="0">
              <a:solidFill>
                <a:schemeClr val="tx1">
                  <a:lumMod val="50000"/>
                </a:schemeClr>
              </a:solidFill>
            </a:endParaRPr>
          </a:p>
        </p:txBody>
      </p:sp>
      <p:sp>
        <p:nvSpPr>
          <p:cNvPr id="4" name="Oval 3"/>
          <p:cNvSpPr/>
          <p:nvPr/>
        </p:nvSpPr>
        <p:spPr>
          <a:xfrm>
            <a:off x="-36512" y="2492896"/>
            <a:ext cx="2304256" cy="216024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l-GR" sz="1600" b="1" dirty="0"/>
              <a:t>Διαλέξτε μια γραμματοσειρά</a:t>
            </a:r>
          </a:p>
          <a:p>
            <a:pPr algn="ctr" fontAlgn="auto">
              <a:spcBef>
                <a:spcPts val="0"/>
              </a:spcBef>
              <a:spcAft>
                <a:spcPts val="0"/>
              </a:spcAft>
              <a:defRPr/>
            </a:pPr>
            <a:r>
              <a:rPr lang="el-GR" sz="1600" b="1" dirty="0"/>
              <a:t>Προσοχή: να μην είναι καλλιγραφική</a:t>
            </a:r>
            <a:endParaRPr lang="en-GB" sz="1600" b="1" dirty="0"/>
          </a:p>
        </p:txBody>
      </p:sp>
      <p:sp>
        <p:nvSpPr>
          <p:cNvPr id="6" name="Oval 5"/>
          <p:cNvSpPr/>
          <p:nvPr/>
        </p:nvSpPr>
        <p:spPr>
          <a:xfrm>
            <a:off x="2267744" y="2492896"/>
            <a:ext cx="2304000" cy="216000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l-GR" sz="1600" b="1" dirty="0"/>
              <a:t>Το μέγεθος των γραμμάτων να είναι</a:t>
            </a:r>
            <a:r>
              <a:rPr lang="el-GR" b="1" dirty="0"/>
              <a:t> </a:t>
            </a:r>
            <a:r>
              <a:rPr lang="el-GR" sz="3600" b="1" dirty="0"/>
              <a:t>12</a:t>
            </a:r>
            <a:endParaRPr lang="en-GB" b="1" dirty="0"/>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57200" y="76200"/>
            <a:ext cx="8229600" cy="1577975"/>
          </a:xfrm>
        </p:spPr>
        <p:txBody>
          <a:bodyPr/>
          <a:lstStyle/>
          <a:p>
            <a:pPr eaLnBrk="1" hangingPunct="1"/>
            <a:r>
              <a:rPr lang="el-GR" sz="4000" smtClean="0">
                <a:solidFill>
                  <a:srgbClr val="C00000"/>
                </a:solidFill>
              </a:rPr>
              <a:t>Πιο αναλυτικά μία εργασία πρέπει να έχει:</a:t>
            </a:r>
            <a:endParaRPr lang="en-GB" sz="4000" smtClean="0">
              <a:solidFill>
                <a:srgbClr val="C00000"/>
              </a:solidFill>
            </a:endParaRPr>
          </a:p>
        </p:txBody>
      </p:sp>
      <p:sp>
        <p:nvSpPr>
          <p:cNvPr id="3" name="Content Placeholder 2"/>
          <p:cNvSpPr>
            <a:spLocks noGrp="1"/>
          </p:cNvSpPr>
          <p:nvPr>
            <p:ph idx="1"/>
          </p:nvPr>
        </p:nvSpPr>
        <p:spPr>
          <a:xfrm>
            <a:off x="611188" y="1773238"/>
            <a:ext cx="7167562" cy="1079500"/>
          </a:xfrm>
        </p:spPr>
        <p:txBody>
          <a:bodyPr/>
          <a:lstStyle/>
          <a:p>
            <a:pPr marL="0" indent="0" algn="just" eaLnBrk="1" fontAlgn="auto" hangingPunct="1">
              <a:spcAft>
                <a:spcPts val="0"/>
              </a:spcAft>
              <a:buFont typeface="Courier New" pitchFamily="49" charset="0"/>
              <a:buChar char="o"/>
              <a:defRPr/>
            </a:pPr>
            <a:r>
              <a:rPr lang="el-GR" sz="2000" dirty="0" smtClean="0">
                <a:solidFill>
                  <a:schemeClr val="tx1">
                    <a:lumMod val="50000"/>
                  </a:schemeClr>
                </a:solidFill>
              </a:rPr>
              <a:t> μία ενιαία γραμματοσειρά, μπορεί να είναι διαφορετική μόνο στους τίτλους</a:t>
            </a:r>
          </a:p>
          <a:p>
            <a:pPr marL="0" indent="0" algn="just" eaLnBrk="1" fontAlgn="auto" hangingPunct="1">
              <a:spcAft>
                <a:spcPts val="0"/>
              </a:spcAft>
              <a:buFontTx/>
              <a:buNone/>
              <a:defRPr/>
            </a:pPr>
            <a:endParaRPr lang="en-GB" sz="2000" dirty="0">
              <a:solidFill>
                <a:schemeClr val="tx1">
                  <a:lumMod val="50000"/>
                </a:schemeClr>
              </a:solidFill>
            </a:endParaRPr>
          </a:p>
        </p:txBody>
      </p:sp>
      <p:sp>
        <p:nvSpPr>
          <p:cNvPr id="4" name="Oval 3"/>
          <p:cNvSpPr/>
          <p:nvPr/>
        </p:nvSpPr>
        <p:spPr>
          <a:xfrm>
            <a:off x="-36512" y="2492896"/>
            <a:ext cx="2304256" cy="216024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l-GR" sz="1600" b="1" dirty="0"/>
              <a:t>Διαλέξτε μια γραμματοσειρά</a:t>
            </a:r>
          </a:p>
          <a:p>
            <a:pPr algn="ctr" fontAlgn="auto">
              <a:spcBef>
                <a:spcPts val="0"/>
              </a:spcBef>
              <a:spcAft>
                <a:spcPts val="0"/>
              </a:spcAft>
              <a:defRPr/>
            </a:pPr>
            <a:r>
              <a:rPr lang="el-GR" sz="1600" b="1" dirty="0"/>
              <a:t>Προσοχή: να μην είναι καλλιγραφική</a:t>
            </a:r>
            <a:endParaRPr lang="en-GB" sz="1600" b="1" dirty="0"/>
          </a:p>
        </p:txBody>
      </p:sp>
      <p:sp>
        <p:nvSpPr>
          <p:cNvPr id="5" name="Oval 4"/>
          <p:cNvSpPr/>
          <p:nvPr/>
        </p:nvSpPr>
        <p:spPr>
          <a:xfrm>
            <a:off x="4572000" y="2492896"/>
            <a:ext cx="2304000" cy="216000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l-GR" sz="1600" b="1" dirty="0"/>
              <a:t>Το διάστιχο να είναι</a:t>
            </a:r>
            <a:r>
              <a:rPr lang="el-GR" b="1" dirty="0"/>
              <a:t> </a:t>
            </a:r>
            <a:r>
              <a:rPr lang="el-GR" sz="3600" b="1" dirty="0"/>
              <a:t>1,5</a:t>
            </a:r>
            <a:endParaRPr lang="en-GB" b="1" dirty="0"/>
          </a:p>
        </p:txBody>
      </p:sp>
      <p:sp>
        <p:nvSpPr>
          <p:cNvPr id="6" name="Oval 5"/>
          <p:cNvSpPr/>
          <p:nvPr/>
        </p:nvSpPr>
        <p:spPr>
          <a:xfrm>
            <a:off x="2267744" y="2492896"/>
            <a:ext cx="2304000" cy="216000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l-GR" sz="1600" b="1" dirty="0"/>
              <a:t>Το μέγεθος των γραμμάτων να είναι</a:t>
            </a:r>
            <a:r>
              <a:rPr lang="el-GR" b="1" dirty="0"/>
              <a:t> </a:t>
            </a:r>
            <a:r>
              <a:rPr lang="el-GR" sz="3600" b="1" dirty="0"/>
              <a:t>12</a:t>
            </a:r>
            <a:endParaRPr lang="en-GB" b="1" dirty="0"/>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57200" y="76200"/>
            <a:ext cx="8229600" cy="1577975"/>
          </a:xfrm>
        </p:spPr>
        <p:txBody>
          <a:bodyPr/>
          <a:lstStyle/>
          <a:p>
            <a:pPr eaLnBrk="1" hangingPunct="1"/>
            <a:r>
              <a:rPr lang="el-GR" sz="4000" smtClean="0">
                <a:solidFill>
                  <a:srgbClr val="C00000"/>
                </a:solidFill>
              </a:rPr>
              <a:t>Πιο αναλυτικά μία εργασία πρέπει να έχει:</a:t>
            </a:r>
            <a:endParaRPr lang="en-GB" sz="4000" smtClean="0">
              <a:solidFill>
                <a:srgbClr val="C00000"/>
              </a:solidFill>
            </a:endParaRPr>
          </a:p>
        </p:txBody>
      </p:sp>
      <p:sp>
        <p:nvSpPr>
          <p:cNvPr id="3" name="Content Placeholder 2"/>
          <p:cNvSpPr>
            <a:spLocks noGrp="1"/>
          </p:cNvSpPr>
          <p:nvPr>
            <p:ph idx="1"/>
          </p:nvPr>
        </p:nvSpPr>
        <p:spPr>
          <a:xfrm>
            <a:off x="611188" y="1773238"/>
            <a:ext cx="7167562" cy="1079500"/>
          </a:xfrm>
        </p:spPr>
        <p:txBody>
          <a:bodyPr/>
          <a:lstStyle/>
          <a:p>
            <a:pPr marL="0" indent="0" algn="just" eaLnBrk="1" fontAlgn="auto" hangingPunct="1">
              <a:spcAft>
                <a:spcPts val="0"/>
              </a:spcAft>
              <a:buFont typeface="Courier New" pitchFamily="49" charset="0"/>
              <a:buChar char="o"/>
              <a:defRPr/>
            </a:pPr>
            <a:r>
              <a:rPr lang="el-GR" sz="2000" dirty="0" smtClean="0">
                <a:solidFill>
                  <a:schemeClr val="tx1">
                    <a:lumMod val="50000"/>
                  </a:schemeClr>
                </a:solidFill>
              </a:rPr>
              <a:t> μία ενιαία γραμματοσειρά, μπορεί να είναι διαφορετική μόνο στους τίτλους</a:t>
            </a:r>
          </a:p>
          <a:p>
            <a:pPr marL="0" indent="0" algn="just" eaLnBrk="1" fontAlgn="auto" hangingPunct="1">
              <a:spcAft>
                <a:spcPts val="0"/>
              </a:spcAft>
              <a:buFontTx/>
              <a:buNone/>
              <a:defRPr/>
            </a:pPr>
            <a:endParaRPr lang="en-GB" sz="2000" dirty="0">
              <a:solidFill>
                <a:schemeClr val="tx1">
                  <a:lumMod val="50000"/>
                </a:schemeClr>
              </a:solidFill>
            </a:endParaRPr>
          </a:p>
        </p:txBody>
      </p:sp>
      <p:sp>
        <p:nvSpPr>
          <p:cNvPr id="4" name="Oval 3"/>
          <p:cNvSpPr/>
          <p:nvPr/>
        </p:nvSpPr>
        <p:spPr>
          <a:xfrm>
            <a:off x="-36512" y="2492896"/>
            <a:ext cx="2304256" cy="216024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l-GR" sz="1600" b="1" dirty="0"/>
              <a:t>Διαλέξτε μια γραμματοσειρά</a:t>
            </a:r>
          </a:p>
          <a:p>
            <a:pPr algn="ctr" fontAlgn="auto">
              <a:spcBef>
                <a:spcPts val="0"/>
              </a:spcBef>
              <a:spcAft>
                <a:spcPts val="0"/>
              </a:spcAft>
              <a:defRPr/>
            </a:pPr>
            <a:r>
              <a:rPr lang="el-GR" sz="1600" b="1" dirty="0"/>
              <a:t>Προσοχή: να μην είναι καλλιγραφική</a:t>
            </a:r>
            <a:endParaRPr lang="en-GB" sz="1600" b="1" dirty="0"/>
          </a:p>
        </p:txBody>
      </p:sp>
      <p:sp>
        <p:nvSpPr>
          <p:cNvPr id="5" name="Oval 4"/>
          <p:cNvSpPr/>
          <p:nvPr/>
        </p:nvSpPr>
        <p:spPr>
          <a:xfrm>
            <a:off x="4572000" y="2492896"/>
            <a:ext cx="2304000" cy="216000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l-GR" sz="1600" b="1" dirty="0"/>
              <a:t>Το διάστιχο να είναι</a:t>
            </a:r>
            <a:r>
              <a:rPr lang="el-GR" b="1" dirty="0"/>
              <a:t> </a:t>
            </a:r>
            <a:r>
              <a:rPr lang="el-GR" sz="3600" b="1" dirty="0"/>
              <a:t>1,5</a:t>
            </a:r>
            <a:endParaRPr lang="en-GB" b="1" dirty="0"/>
          </a:p>
        </p:txBody>
      </p:sp>
      <p:sp>
        <p:nvSpPr>
          <p:cNvPr id="6" name="Oval 5"/>
          <p:cNvSpPr/>
          <p:nvPr/>
        </p:nvSpPr>
        <p:spPr>
          <a:xfrm>
            <a:off x="2267744" y="2492896"/>
            <a:ext cx="2304000" cy="216000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l-GR" sz="1600" b="1" dirty="0"/>
              <a:t>Το μέγεθος των γραμμάτων να είναι</a:t>
            </a:r>
            <a:r>
              <a:rPr lang="el-GR" b="1" dirty="0"/>
              <a:t> </a:t>
            </a:r>
            <a:r>
              <a:rPr lang="el-GR" sz="3600" b="1" dirty="0"/>
              <a:t>12</a:t>
            </a:r>
            <a:endParaRPr lang="en-GB" b="1" dirty="0"/>
          </a:p>
        </p:txBody>
      </p:sp>
      <p:sp>
        <p:nvSpPr>
          <p:cNvPr id="8" name="Oval 7"/>
          <p:cNvSpPr/>
          <p:nvPr/>
        </p:nvSpPr>
        <p:spPr>
          <a:xfrm>
            <a:off x="6876512" y="2420888"/>
            <a:ext cx="2304000" cy="216000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l-GR" sz="1600" b="1" dirty="0"/>
              <a:t>Η στοίχιση να είναι πλήρης</a:t>
            </a:r>
            <a:endParaRPr lang="en-GB" b="1" dirty="0"/>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457200" y="76200"/>
            <a:ext cx="8229600" cy="1577975"/>
          </a:xfrm>
        </p:spPr>
        <p:txBody>
          <a:bodyPr/>
          <a:lstStyle/>
          <a:p>
            <a:pPr eaLnBrk="1" hangingPunct="1"/>
            <a:r>
              <a:rPr lang="el-GR" sz="4000" smtClean="0">
                <a:solidFill>
                  <a:srgbClr val="C00000"/>
                </a:solidFill>
              </a:rPr>
              <a:t>Πιο αναλυτικά μία εργασία πρέπει να έχει:</a:t>
            </a:r>
            <a:endParaRPr lang="en-GB" sz="4000" smtClean="0">
              <a:solidFill>
                <a:srgbClr val="C00000"/>
              </a:solidFill>
            </a:endParaRPr>
          </a:p>
        </p:txBody>
      </p:sp>
      <p:sp>
        <p:nvSpPr>
          <p:cNvPr id="3" name="Content Placeholder 2"/>
          <p:cNvSpPr>
            <a:spLocks noGrp="1"/>
          </p:cNvSpPr>
          <p:nvPr>
            <p:ph idx="1"/>
          </p:nvPr>
        </p:nvSpPr>
        <p:spPr>
          <a:xfrm>
            <a:off x="611188" y="1773238"/>
            <a:ext cx="7167562" cy="1079500"/>
          </a:xfrm>
        </p:spPr>
        <p:txBody>
          <a:bodyPr/>
          <a:lstStyle/>
          <a:p>
            <a:pPr marL="0" indent="0" algn="just" eaLnBrk="1" fontAlgn="auto" hangingPunct="1">
              <a:spcAft>
                <a:spcPts val="0"/>
              </a:spcAft>
              <a:buFont typeface="Courier New" pitchFamily="49" charset="0"/>
              <a:buChar char="o"/>
              <a:defRPr/>
            </a:pPr>
            <a:r>
              <a:rPr lang="el-GR" sz="2000" dirty="0" smtClean="0">
                <a:solidFill>
                  <a:schemeClr val="tx1">
                    <a:lumMod val="50000"/>
                  </a:schemeClr>
                </a:solidFill>
              </a:rPr>
              <a:t> μία ενιαία γραμματοσειρά, μπορεί να είναι διαφορετική μόνο στους τίτλους</a:t>
            </a:r>
          </a:p>
          <a:p>
            <a:pPr marL="0" indent="0" algn="just" eaLnBrk="1" fontAlgn="auto" hangingPunct="1">
              <a:spcAft>
                <a:spcPts val="0"/>
              </a:spcAft>
              <a:buFontTx/>
              <a:buNone/>
              <a:defRPr/>
            </a:pPr>
            <a:endParaRPr lang="en-GB" sz="2000" dirty="0">
              <a:solidFill>
                <a:schemeClr val="tx1">
                  <a:lumMod val="50000"/>
                </a:schemeClr>
              </a:solidFill>
            </a:endParaRPr>
          </a:p>
        </p:txBody>
      </p:sp>
      <p:sp>
        <p:nvSpPr>
          <p:cNvPr id="4" name="Oval 3"/>
          <p:cNvSpPr/>
          <p:nvPr/>
        </p:nvSpPr>
        <p:spPr>
          <a:xfrm>
            <a:off x="-36512" y="2492896"/>
            <a:ext cx="2304256" cy="216024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l-GR" sz="1600" b="1" dirty="0"/>
              <a:t>Διαλέξτε μια γραμματοσειρά</a:t>
            </a:r>
          </a:p>
          <a:p>
            <a:pPr algn="ctr" fontAlgn="auto">
              <a:spcBef>
                <a:spcPts val="0"/>
              </a:spcBef>
              <a:spcAft>
                <a:spcPts val="0"/>
              </a:spcAft>
              <a:defRPr/>
            </a:pPr>
            <a:r>
              <a:rPr lang="el-GR" sz="1600" b="1" dirty="0"/>
              <a:t>Προσοχή: να μην είναι καλλιγραφική</a:t>
            </a:r>
            <a:endParaRPr lang="en-GB" sz="1600" b="1" dirty="0"/>
          </a:p>
        </p:txBody>
      </p:sp>
      <p:sp>
        <p:nvSpPr>
          <p:cNvPr id="5" name="Oval 4"/>
          <p:cNvSpPr/>
          <p:nvPr/>
        </p:nvSpPr>
        <p:spPr>
          <a:xfrm>
            <a:off x="4572000" y="2492896"/>
            <a:ext cx="2304000" cy="216000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l-GR" sz="1600" b="1" dirty="0"/>
              <a:t>Το διάστιχο να είναι</a:t>
            </a:r>
            <a:r>
              <a:rPr lang="el-GR" b="1" dirty="0"/>
              <a:t> </a:t>
            </a:r>
            <a:r>
              <a:rPr lang="el-GR" sz="3600" b="1" dirty="0"/>
              <a:t>1,5</a:t>
            </a:r>
            <a:endParaRPr lang="en-GB" b="1" dirty="0"/>
          </a:p>
        </p:txBody>
      </p:sp>
      <p:sp>
        <p:nvSpPr>
          <p:cNvPr id="6" name="Oval 5"/>
          <p:cNvSpPr/>
          <p:nvPr/>
        </p:nvSpPr>
        <p:spPr>
          <a:xfrm>
            <a:off x="2267744" y="2492896"/>
            <a:ext cx="2304000" cy="216000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l-GR" sz="1600" b="1" dirty="0"/>
              <a:t>Το μέγεθος των γραμμάτων να είναι</a:t>
            </a:r>
            <a:r>
              <a:rPr lang="el-GR" b="1" dirty="0"/>
              <a:t> </a:t>
            </a:r>
            <a:r>
              <a:rPr lang="el-GR" sz="3600" b="1" dirty="0"/>
              <a:t>12</a:t>
            </a:r>
            <a:endParaRPr lang="en-GB" b="1" dirty="0"/>
          </a:p>
        </p:txBody>
      </p:sp>
      <p:sp>
        <p:nvSpPr>
          <p:cNvPr id="7" name="Oval 6"/>
          <p:cNvSpPr/>
          <p:nvPr/>
        </p:nvSpPr>
        <p:spPr>
          <a:xfrm>
            <a:off x="3419872" y="4725144"/>
            <a:ext cx="2304256" cy="2160240"/>
          </a:xfrm>
          <a:prstGeom prst="ellipse">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l-GR" sz="1600" b="1" dirty="0"/>
              <a:t>Οι τίτλοι μπορούν να έχουν διαφορετική γραμματοσειρά και μεγαλύτερο μέγεθος γραμμάτων</a:t>
            </a:r>
            <a:endParaRPr lang="en-GB" sz="1600" b="1" dirty="0"/>
          </a:p>
        </p:txBody>
      </p:sp>
      <p:sp>
        <p:nvSpPr>
          <p:cNvPr id="8" name="Oval 7"/>
          <p:cNvSpPr/>
          <p:nvPr/>
        </p:nvSpPr>
        <p:spPr>
          <a:xfrm>
            <a:off x="6876512" y="2420888"/>
            <a:ext cx="2304000" cy="216000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l-GR" sz="1600" b="1" dirty="0"/>
              <a:t>Η στοίχιση να είναι πλήρης</a:t>
            </a:r>
            <a:endParaRPr lang="en-GB" b="1" dirty="0"/>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457200" y="76200"/>
            <a:ext cx="8229600" cy="1577975"/>
          </a:xfrm>
        </p:spPr>
        <p:txBody>
          <a:bodyPr/>
          <a:lstStyle/>
          <a:p>
            <a:pPr eaLnBrk="1" hangingPunct="1"/>
            <a:r>
              <a:rPr lang="el-GR" sz="4000" smtClean="0">
                <a:solidFill>
                  <a:srgbClr val="C00000"/>
                </a:solidFill>
              </a:rPr>
              <a:t>Πιο αναλυτικά μία εργασία πρέπει να έχει:</a:t>
            </a:r>
            <a:endParaRPr lang="en-GB" sz="4000" smtClean="0">
              <a:solidFill>
                <a:srgbClr val="C00000"/>
              </a:solidFill>
            </a:endParaRPr>
          </a:p>
        </p:txBody>
      </p:sp>
      <p:sp>
        <p:nvSpPr>
          <p:cNvPr id="3" name="Content Placeholder 2"/>
          <p:cNvSpPr>
            <a:spLocks noGrp="1"/>
          </p:cNvSpPr>
          <p:nvPr>
            <p:ph idx="1"/>
          </p:nvPr>
        </p:nvSpPr>
        <p:spPr>
          <a:xfrm>
            <a:off x="611188" y="1773238"/>
            <a:ext cx="7167562" cy="1079500"/>
          </a:xfrm>
        </p:spPr>
        <p:txBody>
          <a:bodyPr/>
          <a:lstStyle/>
          <a:p>
            <a:pPr marL="0" indent="0" algn="just" eaLnBrk="1" fontAlgn="auto" hangingPunct="1">
              <a:spcAft>
                <a:spcPts val="0"/>
              </a:spcAft>
              <a:buFont typeface="Courier New" pitchFamily="49" charset="0"/>
              <a:buChar char="o"/>
              <a:defRPr/>
            </a:pPr>
            <a:r>
              <a:rPr lang="el-GR" sz="2000" dirty="0" smtClean="0">
                <a:solidFill>
                  <a:schemeClr val="tx1">
                    <a:lumMod val="50000"/>
                  </a:schemeClr>
                </a:solidFill>
              </a:rPr>
              <a:t> μία ενιαία γραμματοσειρά, επιτρέπεται να είναι διαφορετική μόνο στους τίτλους</a:t>
            </a:r>
          </a:p>
          <a:p>
            <a:pPr marL="0" indent="0" algn="just" eaLnBrk="1" fontAlgn="auto" hangingPunct="1">
              <a:spcAft>
                <a:spcPts val="0"/>
              </a:spcAft>
              <a:buFontTx/>
              <a:buNone/>
              <a:defRPr/>
            </a:pPr>
            <a:endParaRPr lang="en-GB" sz="2000" dirty="0">
              <a:solidFill>
                <a:schemeClr val="tx1">
                  <a:lumMod val="50000"/>
                </a:schemeClr>
              </a:solidFill>
            </a:endParaRPr>
          </a:p>
        </p:txBody>
      </p:sp>
      <p:sp>
        <p:nvSpPr>
          <p:cNvPr id="4" name="Oval 3"/>
          <p:cNvSpPr/>
          <p:nvPr/>
        </p:nvSpPr>
        <p:spPr>
          <a:xfrm>
            <a:off x="-36512" y="2492896"/>
            <a:ext cx="2304256" cy="216024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l-GR" sz="1600" b="1" dirty="0"/>
              <a:t>Διαλέξτε μια γραμματοσειρά</a:t>
            </a:r>
          </a:p>
          <a:p>
            <a:pPr algn="ctr" fontAlgn="auto">
              <a:spcBef>
                <a:spcPts val="0"/>
              </a:spcBef>
              <a:spcAft>
                <a:spcPts val="0"/>
              </a:spcAft>
              <a:defRPr/>
            </a:pPr>
            <a:r>
              <a:rPr lang="el-GR" sz="1600" b="1" dirty="0"/>
              <a:t>Προσοχή: να μην είναι καλλιγραφική</a:t>
            </a:r>
            <a:endParaRPr lang="en-GB" sz="1600" b="1" dirty="0"/>
          </a:p>
        </p:txBody>
      </p:sp>
      <p:sp>
        <p:nvSpPr>
          <p:cNvPr id="5" name="Oval 4"/>
          <p:cNvSpPr/>
          <p:nvPr/>
        </p:nvSpPr>
        <p:spPr>
          <a:xfrm>
            <a:off x="4572000" y="2492896"/>
            <a:ext cx="2304000" cy="216000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l-GR" sz="1600" b="1" dirty="0"/>
              <a:t>Το διάστιχο πρέπει να είναι</a:t>
            </a:r>
            <a:r>
              <a:rPr lang="el-GR" b="1" dirty="0"/>
              <a:t> </a:t>
            </a:r>
            <a:r>
              <a:rPr lang="el-GR" sz="3600" b="1" dirty="0"/>
              <a:t>1,5</a:t>
            </a:r>
            <a:endParaRPr lang="en-GB" b="1" dirty="0"/>
          </a:p>
        </p:txBody>
      </p:sp>
      <p:sp>
        <p:nvSpPr>
          <p:cNvPr id="6" name="Oval 5"/>
          <p:cNvSpPr/>
          <p:nvPr/>
        </p:nvSpPr>
        <p:spPr>
          <a:xfrm>
            <a:off x="2267744" y="2492896"/>
            <a:ext cx="2304000" cy="216000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l-GR" sz="1600" b="1" dirty="0"/>
              <a:t>Το μέγεθος των γραμμάτων πρέπει να είναι</a:t>
            </a:r>
            <a:r>
              <a:rPr lang="el-GR" b="1" dirty="0"/>
              <a:t> </a:t>
            </a:r>
            <a:r>
              <a:rPr lang="el-GR" sz="3600" b="1" dirty="0"/>
              <a:t>12</a:t>
            </a:r>
            <a:endParaRPr lang="en-GB" b="1" dirty="0"/>
          </a:p>
        </p:txBody>
      </p:sp>
      <p:sp>
        <p:nvSpPr>
          <p:cNvPr id="7" name="Oval 6"/>
          <p:cNvSpPr/>
          <p:nvPr/>
        </p:nvSpPr>
        <p:spPr>
          <a:xfrm>
            <a:off x="3419872" y="4725144"/>
            <a:ext cx="2304256" cy="2160240"/>
          </a:xfrm>
          <a:prstGeom prst="ellipse">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l-GR" sz="1600" b="1" dirty="0"/>
              <a:t>Οι τίτλοι μπορούν να έχουν διαφορετική γραμματοσειρά και μεγαλύτερο μέγεθος γραμμάτων</a:t>
            </a:r>
            <a:endParaRPr lang="en-GB" sz="1600" b="1" dirty="0"/>
          </a:p>
        </p:txBody>
      </p:sp>
      <p:sp>
        <p:nvSpPr>
          <p:cNvPr id="8" name="Oval 7"/>
          <p:cNvSpPr/>
          <p:nvPr/>
        </p:nvSpPr>
        <p:spPr>
          <a:xfrm>
            <a:off x="6876512" y="2420888"/>
            <a:ext cx="2304000" cy="216000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l-GR" sz="1600" b="1" dirty="0"/>
              <a:t>Η στοίχιση πρέπει να είναι πλήρης</a:t>
            </a:r>
            <a:endParaRPr lang="en-GB" b="1" dirty="0"/>
          </a:p>
        </p:txBody>
      </p:sp>
      <p:sp>
        <p:nvSpPr>
          <p:cNvPr id="9" name="Rounded Rectangular Callout 8"/>
          <p:cNvSpPr/>
          <p:nvPr/>
        </p:nvSpPr>
        <p:spPr>
          <a:xfrm>
            <a:off x="0" y="1556792"/>
            <a:ext cx="9144000" cy="2952328"/>
          </a:xfrm>
          <a:prstGeom prst="wedgeRoundRectCallout">
            <a:avLst>
              <a:gd name="adj1" fmla="val -7712"/>
              <a:gd name="adj2" fmla="val 6527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l-GR" sz="2400" b="1" dirty="0">
                <a:solidFill>
                  <a:srgbClr val="C00000"/>
                </a:solidFill>
              </a:rPr>
              <a:t>Το καλύτερο που μπορείτε να κάνετε για τους τίτλους είναι να επιλέξετε ως μορφοποίηση τις έτοιμες επιλογές του WORD:</a:t>
            </a:r>
          </a:p>
          <a:p>
            <a:pPr algn="ctr" fontAlgn="auto">
              <a:spcBef>
                <a:spcPts val="0"/>
              </a:spcBef>
              <a:spcAft>
                <a:spcPts val="0"/>
              </a:spcAft>
              <a:buFont typeface="Arial" pitchFamily="34" charset="0"/>
              <a:buChar char="•"/>
              <a:defRPr/>
            </a:pPr>
            <a:r>
              <a:rPr lang="el-GR" sz="2400" dirty="0">
                <a:solidFill>
                  <a:srgbClr val="C00000"/>
                </a:solidFill>
              </a:rPr>
              <a:t> Επικεφαλίδα 1  για τους τίτλους των ενοτήτων</a:t>
            </a:r>
          </a:p>
          <a:p>
            <a:pPr algn="ctr" fontAlgn="auto">
              <a:spcBef>
                <a:spcPts val="0"/>
              </a:spcBef>
              <a:spcAft>
                <a:spcPts val="0"/>
              </a:spcAft>
              <a:buFont typeface="Arial" pitchFamily="34" charset="0"/>
              <a:buChar char="•"/>
              <a:defRPr/>
            </a:pPr>
            <a:r>
              <a:rPr lang="el-GR" sz="2400" dirty="0">
                <a:solidFill>
                  <a:srgbClr val="C00000"/>
                </a:solidFill>
              </a:rPr>
              <a:t> Επικεφαλίδα 2 για τους τίτλους των υποενοτήτων</a:t>
            </a:r>
          </a:p>
          <a:p>
            <a:pPr algn="ctr" fontAlgn="auto">
              <a:spcBef>
                <a:spcPts val="0"/>
              </a:spcBef>
              <a:spcAft>
                <a:spcPts val="0"/>
              </a:spcAft>
              <a:defRPr/>
            </a:pPr>
            <a:r>
              <a:rPr lang="el-GR" sz="2400" u="sng" dirty="0">
                <a:solidFill>
                  <a:srgbClr val="7030A0"/>
                </a:solidFill>
              </a:rPr>
              <a:t>Με αυτό τον τρόπο θα φτιάξετε πιο εύκολα </a:t>
            </a:r>
            <a:r>
              <a:rPr lang="el-GR" sz="2400" u="sng" dirty="0">
                <a:solidFill>
                  <a:srgbClr val="7030A0"/>
                </a:solidFill>
              </a:rPr>
              <a:t>τον </a:t>
            </a:r>
            <a:r>
              <a:rPr lang="el-GR" sz="2400" u="sng" dirty="0">
                <a:solidFill>
                  <a:srgbClr val="7030A0"/>
                </a:solidFill>
              </a:rPr>
              <a:t>ΠΙΝΑΚΑ ΠΕΡΙΕΧΟΜΕΝΩΝ</a:t>
            </a:r>
            <a:endParaRPr lang="en-GB" sz="2400" u="sng" dirty="0">
              <a:solidFill>
                <a:srgbClr val="7030A0"/>
              </a:solidFill>
            </a:endParaRPr>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457200" y="76200"/>
            <a:ext cx="8229600" cy="1577975"/>
          </a:xfrm>
        </p:spPr>
        <p:txBody>
          <a:bodyPr/>
          <a:lstStyle/>
          <a:p>
            <a:pPr eaLnBrk="1" hangingPunct="1"/>
            <a:r>
              <a:rPr lang="el-GR" sz="4000" smtClean="0">
                <a:solidFill>
                  <a:srgbClr val="C00000"/>
                </a:solidFill>
              </a:rPr>
              <a:t>Πιο αναλυτικά μία εργασία πρέπει να έχει:</a:t>
            </a:r>
            <a:endParaRPr lang="en-GB" sz="4000" smtClean="0">
              <a:solidFill>
                <a:srgbClr val="C00000"/>
              </a:solidFill>
            </a:endParaRPr>
          </a:p>
        </p:txBody>
      </p:sp>
      <p:sp>
        <p:nvSpPr>
          <p:cNvPr id="3" name="Content Placeholder 2"/>
          <p:cNvSpPr>
            <a:spLocks noGrp="1"/>
          </p:cNvSpPr>
          <p:nvPr>
            <p:ph idx="1"/>
          </p:nvPr>
        </p:nvSpPr>
        <p:spPr>
          <a:xfrm>
            <a:off x="611188" y="1773238"/>
            <a:ext cx="7167562" cy="4319587"/>
          </a:xfrm>
        </p:spPr>
        <p:txBody>
          <a:bodyPr/>
          <a:lstStyle/>
          <a:p>
            <a:pPr marL="0" indent="0" algn="just" eaLnBrk="1" fontAlgn="auto" hangingPunct="1">
              <a:spcAft>
                <a:spcPts val="0"/>
              </a:spcAft>
              <a:buFont typeface="Courier New" pitchFamily="49" charset="0"/>
              <a:buChar char="o"/>
              <a:defRPr/>
            </a:pPr>
            <a:r>
              <a:rPr lang="el-GR" sz="2000" dirty="0" smtClean="0">
                <a:solidFill>
                  <a:schemeClr val="bg1">
                    <a:lumMod val="75000"/>
                  </a:schemeClr>
                </a:solidFill>
              </a:rPr>
              <a:t> μία ενιαία γραμματοσειρά, μπορεί να είναι διαφορετική μόνο στους τίτλους</a:t>
            </a:r>
          </a:p>
          <a:p>
            <a:pPr marL="0" indent="0" algn="just" eaLnBrk="1" fontAlgn="auto" hangingPunct="1">
              <a:spcAft>
                <a:spcPts val="0"/>
              </a:spcAft>
              <a:buFont typeface="Courier New" pitchFamily="49" charset="0"/>
              <a:buChar char="o"/>
              <a:defRPr/>
            </a:pPr>
            <a:r>
              <a:rPr lang="el-GR" sz="2000" dirty="0" smtClean="0">
                <a:solidFill>
                  <a:schemeClr val="tx1">
                    <a:lumMod val="50000"/>
                  </a:schemeClr>
                </a:solidFill>
              </a:rPr>
              <a:t> ξεκάθαρη δομή περιεχομένου με ενότητες και υποενότητες</a:t>
            </a:r>
          </a:p>
          <a:p>
            <a:pPr marL="0" indent="0" algn="just" eaLnBrk="1" fontAlgn="auto" hangingPunct="1">
              <a:spcAft>
                <a:spcPts val="0"/>
              </a:spcAft>
              <a:buFont typeface="Courier New" pitchFamily="49" charset="0"/>
              <a:buChar char="o"/>
              <a:defRPr/>
            </a:pPr>
            <a:endParaRPr lang="en-GB" sz="2000" dirty="0">
              <a:solidFill>
                <a:schemeClr val="tx1">
                  <a:lumMod val="50000"/>
                </a:schemeClr>
              </a:solidFill>
            </a:endParaRPr>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457200" y="76200"/>
            <a:ext cx="8229600" cy="1577975"/>
          </a:xfrm>
        </p:spPr>
        <p:txBody>
          <a:bodyPr/>
          <a:lstStyle/>
          <a:p>
            <a:pPr eaLnBrk="1" hangingPunct="1"/>
            <a:r>
              <a:rPr lang="el-GR" sz="4000" smtClean="0">
                <a:solidFill>
                  <a:srgbClr val="C00000"/>
                </a:solidFill>
              </a:rPr>
              <a:t>Πιο αναλυτικά μία εργασία πρέπει να έχει:</a:t>
            </a:r>
            <a:endParaRPr lang="en-GB" sz="4000" smtClean="0">
              <a:solidFill>
                <a:srgbClr val="C00000"/>
              </a:solidFill>
            </a:endParaRPr>
          </a:p>
        </p:txBody>
      </p:sp>
      <p:sp>
        <p:nvSpPr>
          <p:cNvPr id="3" name="Content Placeholder 2"/>
          <p:cNvSpPr>
            <a:spLocks noGrp="1"/>
          </p:cNvSpPr>
          <p:nvPr>
            <p:ph idx="1"/>
          </p:nvPr>
        </p:nvSpPr>
        <p:spPr>
          <a:xfrm>
            <a:off x="611188" y="1773238"/>
            <a:ext cx="7167562" cy="4319587"/>
          </a:xfrm>
        </p:spPr>
        <p:txBody>
          <a:bodyPr/>
          <a:lstStyle/>
          <a:p>
            <a:pPr marL="0" indent="0" algn="just" eaLnBrk="1" fontAlgn="auto" hangingPunct="1">
              <a:spcAft>
                <a:spcPts val="0"/>
              </a:spcAft>
              <a:buFont typeface="Courier New" pitchFamily="49" charset="0"/>
              <a:buChar char="o"/>
              <a:defRPr/>
            </a:pPr>
            <a:r>
              <a:rPr lang="el-GR" sz="2000" dirty="0" smtClean="0">
                <a:solidFill>
                  <a:schemeClr val="bg1">
                    <a:lumMod val="75000"/>
                  </a:schemeClr>
                </a:solidFill>
              </a:rPr>
              <a:t> μία ενιαία γραμματοσειρά, μπορεί να είναι διαφορετική μόνο στους τίτλους</a:t>
            </a:r>
          </a:p>
          <a:p>
            <a:pPr marL="0" indent="0" algn="just" eaLnBrk="1" fontAlgn="auto" hangingPunct="1">
              <a:spcAft>
                <a:spcPts val="0"/>
              </a:spcAft>
              <a:buFont typeface="Courier New" pitchFamily="49" charset="0"/>
              <a:buChar char="o"/>
              <a:defRPr/>
            </a:pPr>
            <a:r>
              <a:rPr lang="el-GR" sz="2000" dirty="0" smtClean="0">
                <a:solidFill>
                  <a:schemeClr val="bg1">
                    <a:lumMod val="75000"/>
                  </a:schemeClr>
                </a:solidFill>
              </a:rPr>
              <a:t> ξεκάθαρη δομή περιεχομένου με ενότητες και υποενότητες</a:t>
            </a:r>
          </a:p>
          <a:p>
            <a:pPr marL="0" indent="0" algn="just" eaLnBrk="1" fontAlgn="auto" hangingPunct="1">
              <a:spcAft>
                <a:spcPts val="0"/>
              </a:spcAft>
              <a:buFont typeface="Courier New" pitchFamily="49" charset="0"/>
              <a:buChar char="o"/>
              <a:defRPr/>
            </a:pPr>
            <a:r>
              <a:rPr lang="el-GR" sz="2000" dirty="0" smtClean="0">
                <a:solidFill>
                  <a:schemeClr val="tx1">
                    <a:lumMod val="50000"/>
                  </a:schemeClr>
                </a:solidFill>
              </a:rPr>
              <a:t> συνοχή κειμένου, να μην επαναλαμβάνονται πράγματα που ήδη έχουν ειπωθεί σε άλλα σημεία</a:t>
            </a:r>
          </a:p>
          <a:p>
            <a:pPr marL="0" indent="0" algn="just" eaLnBrk="1" fontAlgn="auto" hangingPunct="1">
              <a:spcAft>
                <a:spcPts val="0"/>
              </a:spcAft>
              <a:buFont typeface="Courier New" pitchFamily="49" charset="0"/>
              <a:buChar char="o"/>
              <a:defRPr/>
            </a:pPr>
            <a:endParaRPr lang="en-GB" sz="2000" dirty="0">
              <a:solidFill>
                <a:schemeClr val="tx1">
                  <a:lumMod val="50000"/>
                </a:schemeClr>
              </a:solidFill>
            </a:endParaRPr>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457200" y="76200"/>
            <a:ext cx="8229600" cy="1577975"/>
          </a:xfrm>
        </p:spPr>
        <p:txBody>
          <a:bodyPr/>
          <a:lstStyle/>
          <a:p>
            <a:pPr eaLnBrk="1" hangingPunct="1"/>
            <a:r>
              <a:rPr lang="el-GR" sz="4000" smtClean="0">
                <a:solidFill>
                  <a:srgbClr val="C00000"/>
                </a:solidFill>
              </a:rPr>
              <a:t>Πιο αναλυτικά μία εργασία πρέπει να έχει:</a:t>
            </a:r>
            <a:endParaRPr lang="en-GB" sz="4000" smtClean="0">
              <a:solidFill>
                <a:srgbClr val="C00000"/>
              </a:solidFill>
            </a:endParaRPr>
          </a:p>
        </p:txBody>
      </p:sp>
      <p:sp>
        <p:nvSpPr>
          <p:cNvPr id="3" name="Content Placeholder 2"/>
          <p:cNvSpPr>
            <a:spLocks noGrp="1"/>
          </p:cNvSpPr>
          <p:nvPr>
            <p:ph idx="1"/>
          </p:nvPr>
        </p:nvSpPr>
        <p:spPr>
          <a:xfrm>
            <a:off x="611188" y="1773238"/>
            <a:ext cx="7167562" cy="4319587"/>
          </a:xfrm>
        </p:spPr>
        <p:txBody>
          <a:bodyPr/>
          <a:lstStyle/>
          <a:p>
            <a:pPr marL="0" indent="0" algn="just" eaLnBrk="1" fontAlgn="auto" hangingPunct="1">
              <a:spcAft>
                <a:spcPts val="0"/>
              </a:spcAft>
              <a:buFont typeface="Courier New" pitchFamily="49" charset="0"/>
              <a:buChar char="o"/>
              <a:defRPr/>
            </a:pPr>
            <a:r>
              <a:rPr lang="el-GR" sz="2000" dirty="0" smtClean="0">
                <a:solidFill>
                  <a:schemeClr val="bg1">
                    <a:lumMod val="75000"/>
                  </a:schemeClr>
                </a:solidFill>
              </a:rPr>
              <a:t> μία ενιαία γραμματοσειρά, μπορεί να είναι διαφορετική μόνο στους τίτλους</a:t>
            </a:r>
          </a:p>
          <a:p>
            <a:pPr marL="0" indent="0" algn="just" eaLnBrk="1" fontAlgn="auto" hangingPunct="1">
              <a:spcAft>
                <a:spcPts val="0"/>
              </a:spcAft>
              <a:buFont typeface="Courier New" pitchFamily="49" charset="0"/>
              <a:buChar char="o"/>
              <a:defRPr/>
            </a:pPr>
            <a:r>
              <a:rPr lang="el-GR" sz="2000" dirty="0" smtClean="0">
                <a:solidFill>
                  <a:schemeClr val="bg1">
                    <a:lumMod val="75000"/>
                  </a:schemeClr>
                </a:solidFill>
              </a:rPr>
              <a:t> ξεκάθαρη δομή περιεχομένου με ενότητες και υποενότητες</a:t>
            </a:r>
          </a:p>
          <a:p>
            <a:pPr marL="0" indent="0" algn="just" eaLnBrk="1" fontAlgn="auto" hangingPunct="1">
              <a:spcAft>
                <a:spcPts val="0"/>
              </a:spcAft>
              <a:buFont typeface="Courier New" pitchFamily="49" charset="0"/>
              <a:buChar char="o"/>
              <a:defRPr/>
            </a:pPr>
            <a:r>
              <a:rPr lang="el-GR" sz="2000" smtClean="0">
                <a:solidFill>
                  <a:schemeClr val="bg1">
                    <a:lumMod val="75000"/>
                  </a:schemeClr>
                </a:solidFill>
              </a:rPr>
              <a:t> συνοχή </a:t>
            </a:r>
            <a:r>
              <a:rPr lang="el-GR" sz="2000" dirty="0" smtClean="0">
                <a:solidFill>
                  <a:schemeClr val="bg1">
                    <a:lumMod val="75000"/>
                  </a:schemeClr>
                </a:solidFill>
              </a:rPr>
              <a:t>κειμένου, να μην επαναλαμβάνονται πράγματα που ήδη έχουν ειπωθεί σε άλλα σημεία</a:t>
            </a:r>
          </a:p>
          <a:p>
            <a:pPr marL="0" indent="0" algn="just" eaLnBrk="1" fontAlgn="auto" hangingPunct="1">
              <a:spcAft>
                <a:spcPts val="0"/>
              </a:spcAft>
              <a:buFont typeface="Courier New" pitchFamily="49" charset="0"/>
              <a:buChar char="o"/>
              <a:defRPr/>
            </a:pPr>
            <a:r>
              <a:rPr lang="el-GR" sz="2000" dirty="0" smtClean="0">
                <a:solidFill>
                  <a:schemeClr val="tx1">
                    <a:lumMod val="50000"/>
                  </a:schemeClr>
                </a:solidFill>
              </a:rPr>
              <a:t> Εισαγωγή (πρόλογο) και Συμπεράσματα (επίλογο)</a:t>
            </a:r>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457200" y="76200"/>
            <a:ext cx="8229600" cy="1577975"/>
          </a:xfrm>
        </p:spPr>
        <p:txBody>
          <a:bodyPr/>
          <a:lstStyle/>
          <a:p>
            <a:pPr eaLnBrk="1" hangingPunct="1"/>
            <a:r>
              <a:rPr lang="el-GR" sz="4000" smtClean="0">
                <a:solidFill>
                  <a:srgbClr val="C00000"/>
                </a:solidFill>
              </a:rPr>
              <a:t>Πιο αναλυτικά μία εργασία πρέπει να έχει:</a:t>
            </a:r>
            <a:endParaRPr lang="en-GB" sz="4000" smtClean="0">
              <a:solidFill>
                <a:srgbClr val="C00000"/>
              </a:solidFill>
            </a:endParaRPr>
          </a:p>
        </p:txBody>
      </p:sp>
      <p:sp>
        <p:nvSpPr>
          <p:cNvPr id="3" name="Content Placeholder 2"/>
          <p:cNvSpPr>
            <a:spLocks noGrp="1"/>
          </p:cNvSpPr>
          <p:nvPr>
            <p:ph idx="1"/>
          </p:nvPr>
        </p:nvSpPr>
        <p:spPr>
          <a:xfrm>
            <a:off x="611188" y="1773238"/>
            <a:ext cx="7167562" cy="4319587"/>
          </a:xfrm>
        </p:spPr>
        <p:txBody>
          <a:bodyPr/>
          <a:lstStyle/>
          <a:p>
            <a:pPr marL="0" indent="0" algn="just" eaLnBrk="1" fontAlgn="auto" hangingPunct="1">
              <a:spcAft>
                <a:spcPts val="0"/>
              </a:spcAft>
              <a:buFont typeface="Courier New" pitchFamily="49" charset="0"/>
              <a:buChar char="o"/>
              <a:defRPr/>
            </a:pPr>
            <a:r>
              <a:rPr lang="el-GR" sz="2000" dirty="0" smtClean="0">
                <a:solidFill>
                  <a:schemeClr val="bg1">
                    <a:lumMod val="75000"/>
                  </a:schemeClr>
                </a:solidFill>
              </a:rPr>
              <a:t> μία ενιαία γραμματοσειρά, μπορεί να είναι διαφορετική μόνο στους τίτλους</a:t>
            </a:r>
          </a:p>
          <a:p>
            <a:pPr marL="0" indent="0" algn="just" eaLnBrk="1" fontAlgn="auto" hangingPunct="1">
              <a:spcAft>
                <a:spcPts val="0"/>
              </a:spcAft>
              <a:buFont typeface="Courier New" pitchFamily="49" charset="0"/>
              <a:buChar char="o"/>
              <a:defRPr/>
            </a:pPr>
            <a:r>
              <a:rPr lang="el-GR" sz="2000" dirty="0" smtClean="0">
                <a:solidFill>
                  <a:schemeClr val="bg1">
                    <a:lumMod val="75000"/>
                  </a:schemeClr>
                </a:solidFill>
              </a:rPr>
              <a:t> ξεκάθαρη δομή περιεχομένου με ενότητες και υποενότητες</a:t>
            </a:r>
          </a:p>
          <a:p>
            <a:pPr marL="0" indent="0" algn="just" eaLnBrk="1" fontAlgn="auto" hangingPunct="1">
              <a:spcAft>
                <a:spcPts val="0"/>
              </a:spcAft>
              <a:buFont typeface="Courier New" pitchFamily="49" charset="0"/>
              <a:buChar char="o"/>
              <a:defRPr/>
            </a:pPr>
            <a:r>
              <a:rPr lang="el-GR" sz="2000" dirty="0" smtClean="0">
                <a:solidFill>
                  <a:schemeClr val="bg1">
                    <a:lumMod val="75000"/>
                  </a:schemeClr>
                </a:solidFill>
              </a:rPr>
              <a:t> συνοχή κειμένου, να μην επαναλαμβάνονται πράγματα που ήδη έχουν ειπωθεί σε άλλα σημεία</a:t>
            </a:r>
          </a:p>
          <a:p>
            <a:pPr marL="0" indent="0" algn="just" eaLnBrk="1" fontAlgn="auto" hangingPunct="1">
              <a:spcAft>
                <a:spcPts val="0"/>
              </a:spcAft>
              <a:buFont typeface="Courier New" pitchFamily="49" charset="0"/>
              <a:buChar char="o"/>
              <a:defRPr/>
            </a:pPr>
            <a:r>
              <a:rPr lang="el-GR" sz="2000" dirty="0" smtClean="0">
                <a:solidFill>
                  <a:schemeClr val="bg1">
                    <a:lumMod val="75000"/>
                  </a:schemeClr>
                </a:solidFill>
              </a:rPr>
              <a:t> Εισαγωγή (πρόλογο) και Συμπεράσματα (επίλογο)</a:t>
            </a:r>
          </a:p>
          <a:p>
            <a:pPr marL="0" indent="0" algn="just" eaLnBrk="1" fontAlgn="auto" hangingPunct="1">
              <a:spcAft>
                <a:spcPts val="0"/>
              </a:spcAft>
              <a:buFont typeface="Courier New" pitchFamily="49" charset="0"/>
              <a:buChar char="o"/>
              <a:defRPr/>
            </a:pPr>
            <a:r>
              <a:rPr lang="el-GR" sz="2000" dirty="0" smtClean="0">
                <a:solidFill>
                  <a:schemeClr val="tx1">
                    <a:lumMod val="50000"/>
                  </a:schemeClr>
                </a:solidFill>
              </a:rPr>
              <a:t> Πίνακα περιεχομένων</a:t>
            </a: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9900" y="954088"/>
            <a:ext cx="7315200" cy="1676400"/>
          </a:xfrm>
        </p:spPr>
        <p:txBody>
          <a:bodyPr rtlCol="0"/>
          <a:lstStyle/>
          <a:p>
            <a:pPr eaLnBrk="1" fontAlgn="auto" hangingPunct="1">
              <a:spcAft>
                <a:spcPts val="0"/>
              </a:spcAft>
              <a:defRPr/>
            </a:pPr>
            <a:r>
              <a:rPr lang="el-GR" dirty="0" smtClean="0">
                <a:solidFill>
                  <a:schemeClr val="tx1">
                    <a:lumMod val="50000"/>
                  </a:schemeClr>
                </a:solidFill>
              </a:rPr>
              <a:t>Οδηγίες για τη συγγραφή εργασιών</a:t>
            </a:r>
            <a:endParaRPr lang="en-GB" dirty="0">
              <a:solidFill>
                <a:schemeClr val="tx1">
                  <a:lumMod val="50000"/>
                </a:schemeClr>
              </a:solidFill>
            </a:endParaRPr>
          </a:p>
        </p:txBody>
      </p:sp>
      <p:sp>
        <p:nvSpPr>
          <p:cNvPr id="3" name="Subtitle 2"/>
          <p:cNvSpPr>
            <a:spLocks noGrp="1"/>
          </p:cNvSpPr>
          <p:nvPr>
            <p:ph type="subTitle" idx="1"/>
          </p:nvPr>
        </p:nvSpPr>
        <p:spPr/>
        <p:txBody>
          <a:bodyPr/>
          <a:lstStyle/>
          <a:p>
            <a:pPr eaLnBrk="1" fontAlgn="auto" hangingPunct="1">
              <a:spcAft>
                <a:spcPts val="0"/>
              </a:spcAft>
              <a:buFont typeface="Wingdings" pitchFamily="2" charset="2"/>
              <a:buChar char="ü"/>
              <a:defRPr/>
            </a:pPr>
            <a:r>
              <a:rPr lang="el-GR" dirty="0" smtClean="0">
                <a:solidFill>
                  <a:schemeClr val="tx1">
                    <a:lumMod val="50000"/>
                  </a:schemeClr>
                </a:solidFill>
              </a:rPr>
              <a:t> γιατί κάνουμε εργασίες</a:t>
            </a:r>
          </a:p>
          <a:p>
            <a:pPr eaLnBrk="1" fontAlgn="auto" hangingPunct="1">
              <a:spcAft>
                <a:spcPts val="0"/>
              </a:spcAft>
              <a:buFont typeface="Wingdings" pitchFamily="2" charset="2"/>
              <a:buChar char="ü"/>
              <a:defRPr/>
            </a:pPr>
            <a:r>
              <a:rPr lang="el-GR" dirty="0" smtClean="0">
                <a:solidFill>
                  <a:schemeClr val="tx1">
                    <a:lumMod val="50000"/>
                  </a:schemeClr>
                </a:solidFill>
              </a:rPr>
              <a:t> τι προσέχουμε</a:t>
            </a:r>
          </a:p>
          <a:p>
            <a:pPr eaLnBrk="1" fontAlgn="auto" hangingPunct="1">
              <a:spcAft>
                <a:spcPts val="0"/>
              </a:spcAft>
              <a:buFont typeface="Wingdings" pitchFamily="2" charset="2"/>
              <a:buChar char="ü"/>
              <a:defRPr/>
            </a:pPr>
            <a:r>
              <a:rPr lang="el-GR" dirty="0" smtClean="0">
                <a:solidFill>
                  <a:schemeClr val="tx1">
                    <a:lumMod val="50000"/>
                  </a:schemeClr>
                </a:solidFill>
              </a:rPr>
              <a:t> πως δουλεύουμε</a:t>
            </a:r>
          </a:p>
          <a:p>
            <a:pPr eaLnBrk="1" fontAlgn="auto" hangingPunct="1">
              <a:spcAft>
                <a:spcPts val="0"/>
              </a:spcAft>
              <a:buFont typeface="Wingdings" pitchFamily="2" charset="2"/>
              <a:buChar char="ü"/>
              <a:defRPr/>
            </a:pPr>
            <a:r>
              <a:rPr lang="el-GR" dirty="0" smtClean="0">
                <a:solidFill>
                  <a:schemeClr val="tx1">
                    <a:lumMod val="50000"/>
                  </a:schemeClr>
                </a:solidFill>
              </a:rPr>
              <a:t> πως παρουσιάζουμε</a:t>
            </a:r>
            <a:endParaRPr lang="en-GB" dirty="0">
              <a:solidFill>
                <a:schemeClr val="tx1">
                  <a:lumMod val="50000"/>
                </a:schemeClr>
              </a:solidFill>
            </a:endParaRPr>
          </a:p>
        </p:txBody>
      </p:sp>
      <p:pic>
        <p:nvPicPr>
          <p:cNvPr id="7172" name="Picture 2" descr="Homework virus"/>
          <p:cNvPicPr>
            <a:picLocks noChangeAspect="1" noChangeArrowheads="1"/>
          </p:cNvPicPr>
          <p:nvPr/>
        </p:nvPicPr>
        <p:blipFill>
          <a:blip r:embed="rId2" cstate="print"/>
          <a:srcRect/>
          <a:stretch>
            <a:fillRect/>
          </a:stretch>
        </p:blipFill>
        <p:spPr bwMode="auto">
          <a:xfrm>
            <a:off x="3851275" y="2565400"/>
            <a:ext cx="4772025" cy="3889375"/>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457200" y="76200"/>
            <a:ext cx="8229600" cy="1577975"/>
          </a:xfrm>
        </p:spPr>
        <p:txBody>
          <a:bodyPr/>
          <a:lstStyle/>
          <a:p>
            <a:pPr eaLnBrk="1" hangingPunct="1"/>
            <a:r>
              <a:rPr lang="el-GR" sz="4000" smtClean="0">
                <a:solidFill>
                  <a:srgbClr val="C00000"/>
                </a:solidFill>
              </a:rPr>
              <a:t>Πιο αναλυτικά μία εργασία πρέπει να έχει:</a:t>
            </a:r>
            <a:endParaRPr lang="en-GB" sz="4000" smtClean="0">
              <a:solidFill>
                <a:srgbClr val="C00000"/>
              </a:solidFill>
            </a:endParaRPr>
          </a:p>
        </p:txBody>
      </p:sp>
      <p:sp>
        <p:nvSpPr>
          <p:cNvPr id="3" name="Content Placeholder 2"/>
          <p:cNvSpPr>
            <a:spLocks noGrp="1"/>
          </p:cNvSpPr>
          <p:nvPr>
            <p:ph idx="1"/>
          </p:nvPr>
        </p:nvSpPr>
        <p:spPr>
          <a:xfrm>
            <a:off x="611188" y="1773238"/>
            <a:ext cx="7167562" cy="4319587"/>
          </a:xfrm>
        </p:spPr>
        <p:txBody>
          <a:bodyPr/>
          <a:lstStyle/>
          <a:p>
            <a:pPr marL="0" indent="0" algn="just" eaLnBrk="1" fontAlgn="auto" hangingPunct="1">
              <a:spcAft>
                <a:spcPts val="0"/>
              </a:spcAft>
              <a:buFont typeface="Courier New" pitchFamily="49" charset="0"/>
              <a:buChar char="o"/>
              <a:defRPr/>
            </a:pPr>
            <a:r>
              <a:rPr lang="el-GR" sz="2000" dirty="0" smtClean="0">
                <a:solidFill>
                  <a:schemeClr val="bg1">
                    <a:lumMod val="75000"/>
                  </a:schemeClr>
                </a:solidFill>
              </a:rPr>
              <a:t> μία ενιαία γραμματοσειρά, μπορεί να είναι διαφορετική μόνο στους τίτλους</a:t>
            </a:r>
          </a:p>
          <a:p>
            <a:pPr marL="0" indent="0" algn="just" eaLnBrk="1" fontAlgn="auto" hangingPunct="1">
              <a:spcAft>
                <a:spcPts val="0"/>
              </a:spcAft>
              <a:buFont typeface="Courier New" pitchFamily="49" charset="0"/>
              <a:buChar char="o"/>
              <a:defRPr/>
            </a:pPr>
            <a:r>
              <a:rPr lang="el-GR" sz="2000" dirty="0" smtClean="0">
                <a:solidFill>
                  <a:schemeClr val="bg1">
                    <a:lumMod val="75000"/>
                  </a:schemeClr>
                </a:solidFill>
              </a:rPr>
              <a:t> ξεκάθαρη δομή περιεχομένου με ενότητες και υποενότητες</a:t>
            </a:r>
          </a:p>
          <a:p>
            <a:pPr marL="0" indent="0" algn="just" eaLnBrk="1" fontAlgn="auto" hangingPunct="1">
              <a:spcAft>
                <a:spcPts val="0"/>
              </a:spcAft>
              <a:buFont typeface="Courier New" pitchFamily="49" charset="0"/>
              <a:buChar char="o"/>
              <a:defRPr/>
            </a:pPr>
            <a:r>
              <a:rPr lang="el-GR" sz="2000" dirty="0" smtClean="0">
                <a:solidFill>
                  <a:schemeClr val="bg1">
                    <a:lumMod val="75000"/>
                  </a:schemeClr>
                </a:solidFill>
              </a:rPr>
              <a:t> συνοχή κειμένου, να μην επαναλαμβάνονται πράγματα που ήδη έχουν ειπωθεί σε άλλα σημεία</a:t>
            </a:r>
          </a:p>
          <a:p>
            <a:pPr marL="0" indent="0" algn="just" eaLnBrk="1" fontAlgn="auto" hangingPunct="1">
              <a:spcAft>
                <a:spcPts val="0"/>
              </a:spcAft>
              <a:buFont typeface="Courier New" pitchFamily="49" charset="0"/>
              <a:buChar char="o"/>
              <a:defRPr/>
            </a:pPr>
            <a:r>
              <a:rPr lang="el-GR" sz="2000" dirty="0" smtClean="0">
                <a:solidFill>
                  <a:schemeClr val="bg1">
                    <a:lumMod val="75000"/>
                  </a:schemeClr>
                </a:solidFill>
              </a:rPr>
              <a:t> Εισαγωγή (πρόλογος και Συμπεράσματα (επίλογο)</a:t>
            </a:r>
          </a:p>
          <a:p>
            <a:pPr marL="0" indent="0" algn="just" eaLnBrk="1" fontAlgn="auto" hangingPunct="1">
              <a:spcAft>
                <a:spcPts val="0"/>
              </a:spcAft>
              <a:buFont typeface="Courier New" pitchFamily="49" charset="0"/>
              <a:buChar char="o"/>
              <a:defRPr/>
            </a:pPr>
            <a:r>
              <a:rPr lang="el-GR" sz="2000" dirty="0" smtClean="0">
                <a:solidFill>
                  <a:schemeClr val="bg1">
                    <a:lumMod val="75000"/>
                  </a:schemeClr>
                </a:solidFill>
              </a:rPr>
              <a:t> Πίνακα περιεχομένων</a:t>
            </a:r>
          </a:p>
          <a:p>
            <a:pPr marL="0" indent="0" algn="just" eaLnBrk="1" fontAlgn="auto" hangingPunct="1">
              <a:spcAft>
                <a:spcPts val="0"/>
              </a:spcAft>
              <a:buFont typeface="Courier New" pitchFamily="49" charset="0"/>
              <a:buChar char="o"/>
              <a:defRPr/>
            </a:pPr>
            <a:r>
              <a:rPr lang="el-GR" sz="2000" dirty="0" smtClean="0">
                <a:solidFill>
                  <a:schemeClr val="tx1">
                    <a:lumMod val="50000"/>
                  </a:schemeClr>
                </a:solidFill>
              </a:rPr>
              <a:t> Βιβλιογραφία και παραπομπές</a:t>
            </a:r>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457200" y="76200"/>
            <a:ext cx="8229600" cy="1577975"/>
          </a:xfrm>
        </p:spPr>
        <p:txBody>
          <a:bodyPr/>
          <a:lstStyle/>
          <a:p>
            <a:pPr eaLnBrk="1" hangingPunct="1"/>
            <a:r>
              <a:rPr lang="el-GR" sz="4000" smtClean="0">
                <a:solidFill>
                  <a:srgbClr val="C00000"/>
                </a:solidFill>
              </a:rPr>
              <a:t>Πιο αναλυτικά μία εργασία πρέπει να έχει:</a:t>
            </a:r>
            <a:endParaRPr lang="en-GB" sz="4000" smtClean="0">
              <a:solidFill>
                <a:srgbClr val="C00000"/>
              </a:solidFill>
            </a:endParaRPr>
          </a:p>
        </p:txBody>
      </p:sp>
      <p:sp>
        <p:nvSpPr>
          <p:cNvPr id="3" name="Content Placeholder 2"/>
          <p:cNvSpPr>
            <a:spLocks noGrp="1"/>
          </p:cNvSpPr>
          <p:nvPr>
            <p:ph idx="1"/>
          </p:nvPr>
        </p:nvSpPr>
        <p:spPr>
          <a:xfrm>
            <a:off x="611188" y="1773238"/>
            <a:ext cx="7167562" cy="4319587"/>
          </a:xfrm>
        </p:spPr>
        <p:txBody>
          <a:bodyPr/>
          <a:lstStyle/>
          <a:p>
            <a:pPr marL="0" indent="0" algn="just" eaLnBrk="1" fontAlgn="auto" hangingPunct="1">
              <a:spcAft>
                <a:spcPts val="0"/>
              </a:spcAft>
              <a:buFont typeface="Courier New" pitchFamily="49" charset="0"/>
              <a:buChar char="o"/>
              <a:defRPr/>
            </a:pPr>
            <a:r>
              <a:rPr lang="el-GR" sz="2000" dirty="0" smtClean="0">
                <a:solidFill>
                  <a:schemeClr val="bg1">
                    <a:lumMod val="75000"/>
                  </a:schemeClr>
                </a:solidFill>
              </a:rPr>
              <a:t> μία ενιαία γραμματοσειρά, μπορεί να είναι διαφορετική μόνο στους τίτλους</a:t>
            </a:r>
          </a:p>
          <a:p>
            <a:pPr marL="0" indent="0" algn="just" eaLnBrk="1" fontAlgn="auto" hangingPunct="1">
              <a:spcAft>
                <a:spcPts val="0"/>
              </a:spcAft>
              <a:buFont typeface="Courier New" pitchFamily="49" charset="0"/>
              <a:buChar char="o"/>
              <a:defRPr/>
            </a:pPr>
            <a:r>
              <a:rPr lang="el-GR" sz="2000" dirty="0" smtClean="0">
                <a:solidFill>
                  <a:schemeClr val="bg1">
                    <a:lumMod val="75000"/>
                  </a:schemeClr>
                </a:solidFill>
              </a:rPr>
              <a:t> ξεκάθαρη δομή περιεχομένου με ενότητες και υποενότητες</a:t>
            </a:r>
          </a:p>
          <a:p>
            <a:pPr marL="0" indent="0" algn="just" eaLnBrk="1" fontAlgn="auto" hangingPunct="1">
              <a:spcAft>
                <a:spcPts val="0"/>
              </a:spcAft>
              <a:buFont typeface="Courier New" pitchFamily="49" charset="0"/>
              <a:buChar char="o"/>
              <a:defRPr/>
            </a:pPr>
            <a:r>
              <a:rPr lang="el-GR" sz="2000" dirty="0" smtClean="0">
                <a:solidFill>
                  <a:schemeClr val="bg1">
                    <a:lumMod val="75000"/>
                  </a:schemeClr>
                </a:solidFill>
              </a:rPr>
              <a:t> συνοχή κειμένου, να μην επαναλαμβάνονται πράγματα που ήδη έχουν ειπωθεί σε άλλα σημεία</a:t>
            </a:r>
          </a:p>
          <a:p>
            <a:pPr marL="0" indent="0" algn="just" eaLnBrk="1" fontAlgn="auto" hangingPunct="1">
              <a:spcAft>
                <a:spcPts val="0"/>
              </a:spcAft>
              <a:buFont typeface="Courier New" pitchFamily="49" charset="0"/>
              <a:buChar char="o"/>
              <a:defRPr/>
            </a:pPr>
            <a:r>
              <a:rPr lang="el-GR" sz="2000" dirty="0" smtClean="0">
                <a:solidFill>
                  <a:schemeClr val="bg1">
                    <a:lumMod val="75000"/>
                  </a:schemeClr>
                </a:solidFill>
              </a:rPr>
              <a:t> Εισαγωγή (πρόλογος και Συμπεράσματα (επίλογο)</a:t>
            </a:r>
          </a:p>
          <a:p>
            <a:pPr marL="0" indent="0" algn="just" eaLnBrk="1" fontAlgn="auto" hangingPunct="1">
              <a:spcAft>
                <a:spcPts val="0"/>
              </a:spcAft>
              <a:buFont typeface="Courier New" pitchFamily="49" charset="0"/>
              <a:buChar char="o"/>
              <a:defRPr/>
            </a:pPr>
            <a:r>
              <a:rPr lang="el-GR" sz="2000" dirty="0" smtClean="0">
                <a:solidFill>
                  <a:schemeClr val="bg1">
                    <a:lumMod val="75000"/>
                  </a:schemeClr>
                </a:solidFill>
              </a:rPr>
              <a:t> Πίνακα περιεχομένων</a:t>
            </a:r>
          </a:p>
          <a:p>
            <a:pPr marL="0" indent="0" algn="just" eaLnBrk="1" fontAlgn="auto" hangingPunct="1">
              <a:spcAft>
                <a:spcPts val="0"/>
              </a:spcAft>
              <a:buFont typeface="Courier New" pitchFamily="49" charset="0"/>
              <a:buChar char="o"/>
              <a:defRPr/>
            </a:pPr>
            <a:r>
              <a:rPr lang="el-GR" sz="2000" dirty="0" smtClean="0">
                <a:solidFill>
                  <a:schemeClr val="tx1">
                    <a:lumMod val="50000"/>
                  </a:schemeClr>
                </a:solidFill>
              </a:rPr>
              <a:t> Βιβλιογραφία και παραπομπές</a:t>
            </a:r>
          </a:p>
        </p:txBody>
      </p:sp>
      <p:pic>
        <p:nvPicPr>
          <p:cNvPr id="26628" name="Picture 2" descr="https://encrypted-tbn0.gstatic.com/images?q=tbn:ANd9GcRoReFUZkcucB-LpSyAqcN7_npcEI6c7RD2sJzeTD5DZIUNKXyY4A"/>
          <p:cNvPicPr>
            <a:picLocks noChangeAspect="1" noChangeArrowheads="1"/>
          </p:cNvPicPr>
          <p:nvPr/>
        </p:nvPicPr>
        <p:blipFill>
          <a:blip r:embed="rId2" cstate="print"/>
          <a:srcRect/>
          <a:stretch>
            <a:fillRect/>
          </a:stretch>
        </p:blipFill>
        <p:spPr bwMode="auto">
          <a:xfrm>
            <a:off x="4427538" y="4365625"/>
            <a:ext cx="2038350" cy="2238375"/>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457200" y="76200"/>
            <a:ext cx="8229600" cy="1577975"/>
          </a:xfrm>
        </p:spPr>
        <p:txBody>
          <a:bodyPr/>
          <a:lstStyle/>
          <a:p>
            <a:pPr eaLnBrk="1" hangingPunct="1"/>
            <a:r>
              <a:rPr lang="el-GR" sz="4000" smtClean="0">
                <a:solidFill>
                  <a:srgbClr val="C00000"/>
                </a:solidFill>
              </a:rPr>
              <a:t>Πιο αναλυτικά μία εργασία πρέπει να έχει:</a:t>
            </a:r>
            <a:endParaRPr lang="en-GB" sz="4000" smtClean="0">
              <a:solidFill>
                <a:srgbClr val="C00000"/>
              </a:solidFill>
            </a:endParaRPr>
          </a:p>
        </p:txBody>
      </p:sp>
      <p:sp>
        <p:nvSpPr>
          <p:cNvPr id="3" name="Content Placeholder 2"/>
          <p:cNvSpPr>
            <a:spLocks noGrp="1"/>
          </p:cNvSpPr>
          <p:nvPr>
            <p:ph idx="1"/>
          </p:nvPr>
        </p:nvSpPr>
        <p:spPr>
          <a:xfrm>
            <a:off x="611188" y="1773238"/>
            <a:ext cx="7167562" cy="4319587"/>
          </a:xfrm>
        </p:spPr>
        <p:txBody>
          <a:bodyPr>
            <a:normAutofit lnSpcReduction="10000"/>
          </a:bodyPr>
          <a:lstStyle/>
          <a:p>
            <a:pPr marL="0" indent="0" algn="just" eaLnBrk="1" fontAlgn="auto" hangingPunct="1">
              <a:spcAft>
                <a:spcPts val="0"/>
              </a:spcAft>
              <a:buFont typeface="Courier New" pitchFamily="49" charset="0"/>
              <a:buChar char="o"/>
              <a:defRPr/>
            </a:pPr>
            <a:r>
              <a:rPr lang="el-GR" sz="2000" dirty="0" smtClean="0">
                <a:solidFill>
                  <a:schemeClr val="bg1">
                    <a:lumMod val="75000"/>
                  </a:schemeClr>
                </a:solidFill>
              </a:rPr>
              <a:t> μία ενιαία γραμματοσειρά, μπορεί να είναι διαφορετική μόνο στους τίτλους</a:t>
            </a:r>
          </a:p>
          <a:p>
            <a:pPr marL="0" indent="0" algn="just" eaLnBrk="1" fontAlgn="auto" hangingPunct="1">
              <a:spcAft>
                <a:spcPts val="0"/>
              </a:spcAft>
              <a:buFont typeface="Courier New" pitchFamily="49" charset="0"/>
              <a:buChar char="o"/>
              <a:defRPr/>
            </a:pPr>
            <a:r>
              <a:rPr lang="el-GR" sz="2000" dirty="0" smtClean="0">
                <a:solidFill>
                  <a:schemeClr val="bg1">
                    <a:lumMod val="75000"/>
                  </a:schemeClr>
                </a:solidFill>
              </a:rPr>
              <a:t> ξεκάθαρη δομή περιεχομένου με ενότητες και υποενότητες</a:t>
            </a:r>
          </a:p>
          <a:p>
            <a:pPr marL="0" indent="0" algn="just" eaLnBrk="1" fontAlgn="auto" hangingPunct="1">
              <a:spcAft>
                <a:spcPts val="0"/>
              </a:spcAft>
              <a:buFont typeface="Courier New" pitchFamily="49" charset="0"/>
              <a:buChar char="o"/>
              <a:defRPr/>
            </a:pPr>
            <a:r>
              <a:rPr lang="el-GR" sz="2000" dirty="0" smtClean="0">
                <a:solidFill>
                  <a:schemeClr val="bg1">
                    <a:lumMod val="75000"/>
                  </a:schemeClr>
                </a:solidFill>
              </a:rPr>
              <a:t> συνοχή</a:t>
            </a:r>
            <a:r>
              <a:rPr lang="el-GR" sz="2000" dirty="0" smtClean="0">
                <a:solidFill>
                  <a:schemeClr val="accent3">
                    <a:lumMod val="10000"/>
                  </a:schemeClr>
                </a:solidFill>
              </a:rPr>
              <a:t> </a:t>
            </a:r>
            <a:r>
              <a:rPr lang="el-GR" sz="2000" dirty="0" smtClean="0">
                <a:solidFill>
                  <a:schemeClr val="bg1">
                    <a:lumMod val="75000"/>
                  </a:schemeClr>
                </a:solidFill>
              </a:rPr>
              <a:t>κειμένου, να μην επαναλαμβάνονται πράγματα που ήδη έχουν ειπωθεί σε άλλα σημεία</a:t>
            </a:r>
          </a:p>
          <a:p>
            <a:pPr marL="0" indent="0" algn="just" eaLnBrk="1" fontAlgn="auto" hangingPunct="1">
              <a:spcAft>
                <a:spcPts val="0"/>
              </a:spcAft>
              <a:buFont typeface="Courier New" pitchFamily="49" charset="0"/>
              <a:buChar char="o"/>
              <a:defRPr/>
            </a:pPr>
            <a:r>
              <a:rPr lang="el-GR" sz="2000" dirty="0" smtClean="0">
                <a:solidFill>
                  <a:schemeClr val="bg1">
                    <a:lumMod val="75000"/>
                  </a:schemeClr>
                </a:solidFill>
              </a:rPr>
              <a:t> Εισαγωγή (πρόλογο) και Συμπεράσματα (επίλογο)</a:t>
            </a:r>
          </a:p>
          <a:p>
            <a:pPr marL="0" indent="0" algn="just" eaLnBrk="1" fontAlgn="auto" hangingPunct="1">
              <a:spcAft>
                <a:spcPts val="0"/>
              </a:spcAft>
              <a:buFont typeface="Courier New" pitchFamily="49" charset="0"/>
              <a:buChar char="o"/>
              <a:defRPr/>
            </a:pPr>
            <a:r>
              <a:rPr lang="el-GR" sz="2000" dirty="0" smtClean="0">
                <a:solidFill>
                  <a:schemeClr val="bg1">
                    <a:lumMod val="75000"/>
                  </a:schemeClr>
                </a:solidFill>
              </a:rPr>
              <a:t> Πίνακα περιεχομένων</a:t>
            </a:r>
          </a:p>
          <a:p>
            <a:pPr marL="0" indent="0" algn="just" eaLnBrk="1" fontAlgn="auto" hangingPunct="1">
              <a:spcAft>
                <a:spcPts val="0"/>
              </a:spcAft>
              <a:buFont typeface="Courier New" pitchFamily="49" charset="0"/>
              <a:buChar char="o"/>
              <a:defRPr/>
            </a:pPr>
            <a:r>
              <a:rPr lang="el-GR" sz="2000" dirty="0" smtClean="0">
                <a:solidFill>
                  <a:schemeClr val="bg1">
                    <a:lumMod val="75000"/>
                  </a:schemeClr>
                </a:solidFill>
              </a:rPr>
              <a:t> Βιβλιογραφία και παραπομπές</a:t>
            </a:r>
          </a:p>
          <a:p>
            <a:pPr marL="0" indent="0" algn="just" eaLnBrk="1" fontAlgn="auto" hangingPunct="1">
              <a:spcAft>
                <a:spcPts val="0"/>
              </a:spcAft>
              <a:buFont typeface="Courier New" pitchFamily="49" charset="0"/>
              <a:buChar char="o"/>
              <a:defRPr/>
            </a:pPr>
            <a:r>
              <a:rPr lang="el-GR" sz="2000" dirty="0" smtClean="0">
                <a:solidFill>
                  <a:schemeClr val="tx1">
                    <a:lumMod val="50000"/>
                  </a:schemeClr>
                </a:solidFill>
              </a:rPr>
              <a:t> Εξώφυλλο με τα στοιχεία της εργασίας, το μάθημα, τους συμμετέχοντες, τον μήνα και το έτος συγγραφής της</a:t>
            </a:r>
            <a:endParaRPr lang="en-GB" sz="2000" dirty="0">
              <a:solidFill>
                <a:schemeClr val="tx1">
                  <a:lumMod val="50000"/>
                </a:schemeClr>
              </a:solidFill>
            </a:endParaRPr>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457200" y="76200"/>
            <a:ext cx="8229600" cy="1577975"/>
          </a:xfrm>
        </p:spPr>
        <p:txBody>
          <a:bodyPr/>
          <a:lstStyle/>
          <a:p>
            <a:pPr eaLnBrk="1" hangingPunct="1"/>
            <a:r>
              <a:rPr lang="el-GR" sz="4000" smtClean="0">
                <a:solidFill>
                  <a:srgbClr val="C00000"/>
                </a:solidFill>
              </a:rPr>
              <a:t>όλα μαζί</a:t>
            </a:r>
            <a:endParaRPr lang="en-GB" sz="4000" smtClean="0">
              <a:solidFill>
                <a:srgbClr val="C00000"/>
              </a:solidFill>
            </a:endParaRPr>
          </a:p>
        </p:txBody>
      </p:sp>
      <p:sp>
        <p:nvSpPr>
          <p:cNvPr id="3" name="Content Placeholder 2"/>
          <p:cNvSpPr>
            <a:spLocks noGrp="1"/>
          </p:cNvSpPr>
          <p:nvPr>
            <p:ph idx="1"/>
          </p:nvPr>
        </p:nvSpPr>
        <p:spPr>
          <a:xfrm>
            <a:off x="611188" y="1773238"/>
            <a:ext cx="7167562" cy="4319587"/>
          </a:xfrm>
        </p:spPr>
        <p:txBody>
          <a:bodyPr>
            <a:normAutofit lnSpcReduction="10000"/>
          </a:bodyPr>
          <a:lstStyle/>
          <a:p>
            <a:pPr marL="0" indent="0" algn="just" eaLnBrk="1" fontAlgn="auto" hangingPunct="1">
              <a:spcAft>
                <a:spcPts val="0"/>
              </a:spcAft>
              <a:buFont typeface="Courier New" pitchFamily="49" charset="0"/>
              <a:buChar char="o"/>
              <a:defRPr/>
            </a:pPr>
            <a:r>
              <a:rPr lang="el-GR" sz="2000" dirty="0" smtClean="0">
                <a:solidFill>
                  <a:schemeClr val="accent3">
                    <a:lumMod val="10000"/>
                  </a:schemeClr>
                </a:solidFill>
              </a:rPr>
              <a:t> μία ενιαία γραμματοσειρά, μπορεί να είναι διαφορετική μόνο στους τίτλους</a:t>
            </a:r>
          </a:p>
          <a:p>
            <a:pPr marL="0" indent="0" algn="just" eaLnBrk="1" fontAlgn="auto" hangingPunct="1">
              <a:spcAft>
                <a:spcPts val="0"/>
              </a:spcAft>
              <a:buFont typeface="Courier New" pitchFamily="49" charset="0"/>
              <a:buChar char="o"/>
              <a:defRPr/>
            </a:pPr>
            <a:r>
              <a:rPr lang="el-GR" sz="2000" dirty="0" smtClean="0">
                <a:solidFill>
                  <a:schemeClr val="accent3">
                    <a:lumMod val="10000"/>
                  </a:schemeClr>
                </a:solidFill>
              </a:rPr>
              <a:t> ξεκάθαρη δομή περιεχομένου με ενότητες και υποενότητες</a:t>
            </a:r>
          </a:p>
          <a:p>
            <a:pPr marL="0" indent="0" algn="just" eaLnBrk="1" fontAlgn="auto" hangingPunct="1">
              <a:spcAft>
                <a:spcPts val="0"/>
              </a:spcAft>
              <a:buFont typeface="Courier New" pitchFamily="49" charset="0"/>
              <a:buChar char="o"/>
              <a:defRPr/>
            </a:pPr>
            <a:r>
              <a:rPr lang="el-GR" sz="2000" dirty="0" smtClean="0">
                <a:solidFill>
                  <a:schemeClr val="accent3">
                    <a:lumMod val="10000"/>
                  </a:schemeClr>
                </a:solidFill>
              </a:rPr>
              <a:t> συνοχή κειμένου, να μην επαναλαμβάνονται πράγματα που ήδη έχουν ειπωθεί σε άλλα σημεία</a:t>
            </a:r>
          </a:p>
          <a:p>
            <a:pPr marL="0" indent="0" algn="just" eaLnBrk="1" fontAlgn="auto" hangingPunct="1">
              <a:spcAft>
                <a:spcPts val="0"/>
              </a:spcAft>
              <a:buFont typeface="Courier New" pitchFamily="49" charset="0"/>
              <a:buChar char="o"/>
              <a:defRPr/>
            </a:pPr>
            <a:r>
              <a:rPr lang="el-GR" sz="2000" dirty="0" smtClean="0">
                <a:solidFill>
                  <a:schemeClr val="accent3">
                    <a:lumMod val="10000"/>
                  </a:schemeClr>
                </a:solidFill>
              </a:rPr>
              <a:t> Εισαγωγή (πρόλογος) και Συμπεράσματα (επίλογος)</a:t>
            </a:r>
          </a:p>
          <a:p>
            <a:pPr marL="0" indent="0" algn="just" eaLnBrk="1" fontAlgn="auto" hangingPunct="1">
              <a:spcAft>
                <a:spcPts val="0"/>
              </a:spcAft>
              <a:buFont typeface="Courier New" pitchFamily="49" charset="0"/>
              <a:buChar char="o"/>
              <a:defRPr/>
            </a:pPr>
            <a:r>
              <a:rPr lang="el-GR" sz="2000" dirty="0" smtClean="0">
                <a:solidFill>
                  <a:schemeClr val="accent3">
                    <a:lumMod val="10000"/>
                  </a:schemeClr>
                </a:solidFill>
              </a:rPr>
              <a:t> Πίνακα περιεχομένων</a:t>
            </a:r>
          </a:p>
          <a:p>
            <a:pPr marL="0" indent="0" algn="just" eaLnBrk="1" fontAlgn="auto" hangingPunct="1">
              <a:spcAft>
                <a:spcPts val="0"/>
              </a:spcAft>
              <a:buFont typeface="Courier New" pitchFamily="49" charset="0"/>
              <a:buChar char="o"/>
              <a:defRPr/>
            </a:pPr>
            <a:r>
              <a:rPr lang="el-GR" sz="2000" dirty="0" smtClean="0">
                <a:solidFill>
                  <a:schemeClr val="accent3">
                    <a:lumMod val="10000"/>
                  </a:schemeClr>
                </a:solidFill>
              </a:rPr>
              <a:t> Βιβλιογραφία και παραπομπές</a:t>
            </a:r>
          </a:p>
          <a:p>
            <a:pPr marL="0" indent="0" algn="just" eaLnBrk="1" fontAlgn="auto" hangingPunct="1">
              <a:spcAft>
                <a:spcPts val="0"/>
              </a:spcAft>
              <a:buFont typeface="Courier New" pitchFamily="49" charset="0"/>
              <a:buChar char="o"/>
              <a:defRPr/>
            </a:pPr>
            <a:r>
              <a:rPr lang="el-GR" sz="2000" dirty="0" smtClean="0">
                <a:solidFill>
                  <a:schemeClr val="accent3">
                    <a:lumMod val="10000"/>
                  </a:schemeClr>
                </a:solidFill>
              </a:rPr>
              <a:t> Εξώφυλλο με τα στοιχεία της εργασίας, το μάθημα, τους συμμετέχοντες, τον μήνα και το έτος συγγραφής της</a:t>
            </a:r>
            <a:endParaRPr lang="en-GB" sz="2000" dirty="0">
              <a:solidFill>
                <a:schemeClr val="accent3">
                  <a:lumMod val="10000"/>
                </a:schemeClr>
              </a:solidFill>
            </a:endParaRPr>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760413"/>
          </a:xfrm>
        </p:spPr>
        <p:txBody>
          <a:bodyPr rtlCol="0">
            <a:normAutofit fontScale="90000"/>
          </a:bodyPr>
          <a:lstStyle/>
          <a:p>
            <a:pPr eaLnBrk="1" fontAlgn="auto" hangingPunct="1">
              <a:spcAft>
                <a:spcPts val="0"/>
              </a:spcAft>
              <a:defRPr/>
            </a:pPr>
            <a:r>
              <a:rPr lang="el-GR" dirty="0" smtClean="0">
                <a:solidFill>
                  <a:schemeClr val="tx1">
                    <a:lumMod val="50000"/>
                  </a:schemeClr>
                </a:solidFill>
              </a:rPr>
              <a:t>Μερικά </a:t>
            </a:r>
            <a:r>
              <a:rPr lang="el-GR" dirty="0" err="1" smtClean="0">
                <a:solidFill>
                  <a:schemeClr val="tx1">
                    <a:lumMod val="50000"/>
                  </a:schemeClr>
                </a:solidFill>
              </a:rPr>
              <a:t>tips</a:t>
            </a:r>
            <a:endParaRPr lang="en-GB" dirty="0">
              <a:solidFill>
                <a:schemeClr val="tx1">
                  <a:lumMod val="50000"/>
                </a:schemeClr>
              </a:solidFill>
            </a:endParaRPr>
          </a:p>
        </p:txBody>
      </p:sp>
      <p:graphicFrame>
        <p:nvGraphicFramePr>
          <p:cNvPr id="4" name="Diagram 3"/>
          <p:cNvGraphicFramePr/>
          <p:nvPr/>
        </p:nvGraphicFramePr>
        <p:xfrm>
          <a:off x="323528" y="836712"/>
          <a:ext cx="7980040" cy="59492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9700" name="Picture 5" descr="https://encrypted-tbn1.gstatic.com/images?q=tbn:ANd9GcQ3NKk7vGS57nSY4K7FiqSh2LAsJCuDyzKgXVA0jjvlDTPLmweW8w"/>
          <p:cNvPicPr>
            <a:picLocks noChangeAspect="1" noChangeArrowheads="1"/>
          </p:cNvPicPr>
          <p:nvPr/>
        </p:nvPicPr>
        <p:blipFill>
          <a:blip r:embed="rId7" cstate="print"/>
          <a:srcRect/>
          <a:stretch>
            <a:fillRect/>
          </a:stretch>
        </p:blipFill>
        <p:spPr bwMode="auto">
          <a:xfrm>
            <a:off x="7667625" y="3213100"/>
            <a:ext cx="1138238" cy="1152525"/>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577975"/>
          </a:xfrm>
        </p:spPr>
        <p:txBody>
          <a:bodyPr rtlCol="0"/>
          <a:lstStyle/>
          <a:p>
            <a:pPr eaLnBrk="1" fontAlgn="auto" hangingPunct="1">
              <a:spcAft>
                <a:spcPts val="0"/>
              </a:spcAft>
              <a:defRPr/>
            </a:pPr>
            <a:r>
              <a:rPr lang="el-GR" dirty="0" smtClean="0">
                <a:solidFill>
                  <a:schemeClr val="tx1">
                    <a:lumMod val="50000"/>
                  </a:schemeClr>
                </a:solidFill>
              </a:rPr>
              <a:t>Πως παρουσιάζουμε την εργασία μας</a:t>
            </a:r>
            <a:endParaRPr lang="en-GB" dirty="0">
              <a:solidFill>
                <a:schemeClr val="tx1">
                  <a:lumMod val="50000"/>
                </a:schemeClr>
              </a:solidFill>
            </a:endParaRPr>
          </a:p>
        </p:txBody>
      </p:sp>
      <p:pic>
        <p:nvPicPr>
          <p:cNvPr id="30723" name="Picture 4" descr="https://www.msu.edu/~maurusja/cartoon_student.gif"/>
          <p:cNvPicPr>
            <a:picLocks noChangeAspect="1" noChangeArrowheads="1"/>
          </p:cNvPicPr>
          <p:nvPr/>
        </p:nvPicPr>
        <p:blipFill>
          <a:blip r:embed="rId2" cstate="print"/>
          <a:srcRect/>
          <a:stretch>
            <a:fillRect/>
          </a:stretch>
        </p:blipFill>
        <p:spPr bwMode="auto">
          <a:xfrm>
            <a:off x="1042988" y="3790950"/>
            <a:ext cx="6753225" cy="3067050"/>
          </a:xfrm>
          <a:prstGeom prst="rect">
            <a:avLst/>
          </a:prstGeom>
          <a:noFill/>
          <a:ln w="9525">
            <a:noFill/>
            <a:miter lim="800000"/>
            <a:headEnd/>
            <a:tailEnd/>
          </a:ln>
        </p:spPr>
      </p:pic>
      <p:sp>
        <p:nvSpPr>
          <p:cNvPr id="13" name="Cloud Callout 12"/>
          <p:cNvSpPr/>
          <p:nvPr/>
        </p:nvSpPr>
        <p:spPr>
          <a:xfrm>
            <a:off x="4067175" y="908050"/>
            <a:ext cx="4465638" cy="3384550"/>
          </a:xfrm>
          <a:prstGeom prst="cloudCallout">
            <a:avLst>
              <a:gd name="adj1" fmla="val -73054"/>
              <a:gd name="adj2" fmla="val 34050"/>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l-GR" sz="2400" dirty="0">
                <a:solidFill>
                  <a:schemeClr val="accent3">
                    <a:lumMod val="10000"/>
                  </a:schemeClr>
                </a:solidFill>
              </a:rPr>
              <a:t>Θα φτιάξω μία παρουσίαση αντιγράφοντας όλο το κείμενο της εργασίας στο </a:t>
            </a:r>
            <a:r>
              <a:rPr lang="el-GR" sz="2400" dirty="0" err="1">
                <a:solidFill>
                  <a:schemeClr val="accent3">
                    <a:lumMod val="10000"/>
                  </a:schemeClr>
                </a:solidFill>
              </a:rPr>
              <a:t>Power</a:t>
            </a:r>
            <a:r>
              <a:rPr lang="el-GR" sz="2400" dirty="0">
                <a:solidFill>
                  <a:schemeClr val="accent3">
                    <a:lumMod val="10000"/>
                  </a:schemeClr>
                </a:solidFill>
              </a:rPr>
              <a:t> </a:t>
            </a:r>
            <a:r>
              <a:rPr lang="el-GR" sz="2400" dirty="0" err="1">
                <a:solidFill>
                  <a:schemeClr val="accent3">
                    <a:lumMod val="10000"/>
                  </a:schemeClr>
                </a:solidFill>
              </a:rPr>
              <a:t>Point</a:t>
            </a:r>
            <a:endParaRPr lang="en-GB" sz="2400" dirty="0">
              <a:solidFill>
                <a:schemeClr val="accent3">
                  <a:lumMod val="10000"/>
                </a:schemeClr>
              </a:solidFill>
            </a:endParaRPr>
          </a:p>
          <a:p>
            <a:pPr algn="ctr" fontAlgn="auto">
              <a:spcBef>
                <a:spcPts val="0"/>
              </a:spcBef>
              <a:spcAft>
                <a:spcPts val="0"/>
              </a:spcAft>
              <a:defRPr/>
            </a:pPr>
            <a:endParaRPr lang="en-GB" sz="2400" dirty="0">
              <a:solidFill>
                <a:schemeClr val="accent3">
                  <a:lumMod val="10000"/>
                </a:schemeClr>
              </a:solidFill>
            </a:endParaRPr>
          </a:p>
        </p:txBody>
      </p:sp>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577975"/>
          </a:xfrm>
        </p:spPr>
        <p:txBody>
          <a:bodyPr rtlCol="0"/>
          <a:lstStyle/>
          <a:p>
            <a:pPr eaLnBrk="1" fontAlgn="auto" hangingPunct="1">
              <a:spcAft>
                <a:spcPts val="0"/>
              </a:spcAft>
              <a:defRPr/>
            </a:pPr>
            <a:r>
              <a:rPr lang="el-GR" dirty="0" smtClean="0">
                <a:solidFill>
                  <a:schemeClr val="tx1">
                    <a:lumMod val="50000"/>
                  </a:schemeClr>
                </a:solidFill>
              </a:rPr>
              <a:t>Πως παρουσιάζουμε την εργασία μας</a:t>
            </a:r>
            <a:endParaRPr lang="en-GB" dirty="0">
              <a:solidFill>
                <a:schemeClr val="tx1">
                  <a:lumMod val="50000"/>
                </a:schemeClr>
              </a:solidFill>
            </a:endParaRPr>
          </a:p>
        </p:txBody>
      </p:sp>
      <p:pic>
        <p:nvPicPr>
          <p:cNvPr id="31747" name="Picture 4" descr="https://www.msu.edu/~maurusja/cartoon_student.gif"/>
          <p:cNvPicPr>
            <a:picLocks noChangeAspect="1" noChangeArrowheads="1"/>
          </p:cNvPicPr>
          <p:nvPr/>
        </p:nvPicPr>
        <p:blipFill>
          <a:blip r:embed="rId2" cstate="print"/>
          <a:srcRect/>
          <a:stretch>
            <a:fillRect/>
          </a:stretch>
        </p:blipFill>
        <p:spPr bwMode="auto">
          <a:xfrm>
            <a:off x="1042988" y="3790950"/>
            <a:ext cx="6753225" cy="3067050"/>
          </a:xfrm>
          <a:prstGeom prst="rect">
            <a:avLst/>
          </a:prstGeom>
          <a:noFill/>
          <a:ln w="9525">
            <a:noFill/>
            <a:miter lim="800000"/>
            <a:headEnd/>
            <a:tailEnd/>
          </a:ln>
        </p:spPr>
      </p:pic>
      <p:sp>
        <p:nvSpPr>
          <p:cNvPr id="13" name="Cloud Callout 12"/>
          <p:cNvSpPr/>
          <p:nvPr/>
        </p:nvSpPr>
        <p:spPr>
          <a:xfrm>
            <a:off x="4067175" y="908050"/>
            <a:ext cx="4465638" cy="3384550"/>
          </a:xfrm>
          <a:prstGeom prst="cloudCallout">
            <a:avLst>
              <a:gd name="adj1" fmla="val -73054"/>
              <a:gd name="adj2" fmla="val 34050"/>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l-GR" sz="2400" dirty="0">
                <a:solidFill>
                  <a:schemeClr val="accent3">
                    <a:lumMod val="10000"/>
                  </a:schemeClr>
                </a:solidFill>
              </a:rPr>
              <a:t>Θα φτιάξω μία παρουσίαση αντιγράφοντας όλο το κείμενο της εργασίας στο </a:t>
            </a:r>
            <a:r>
              <a:rPr lang="el-GR" sz="2400" dirty="0" err="1">
                <a:solidFill>
                  <a:schemeClr val="accent3">
                    <a:lumMod val="10000"/>
                  </a:schemeClr>
                </a:solidFill>
              </a:rPr>
              <a:t>Power</a:t>
            </a:r>
            <a:r>
              <a:rPr lang="el-GR" sz="2400" dirty="0">
                <a:solidFill>
                  <a:schemeClr val="accent3">
                    <a:lumMod val="10000"/>
                  </a:schemeClr>
                </a:solidFill>
              </a:rPr>
              <a:t> </a:t>
            </a:r>
            <a:r>
              <a:rPr lang="el-GR" sz="2400" dirty="0" err="1">
                <a:solidFill>
                  <a:schemeClr val="accent3">
                    <a:lumMod val="10000"/>
                  </a:schemeClr>
                </a:solidFill>
              </a:rPr>
              <a:t>Point</a:t>
            </a:r>
            <a:endParaRPr lang="en-GB" sz="2400" dirty="0">
              <a:solidFill>
                <a:schemeClr val="accent3">
                  <a:lumMod val="10000"/>
                </a:schemeClr>
              </a:solidFill>
            </a:endParaRPr>
          </a:p>
          <a:p>
            <a:pPr algn="ctr" fontAlgn="auto">
              <a:spcBef>
                <a:spcPts val="0"/>
              </a:spcBef>
              <a:spcAft>
                <a:spcPts val="0"/>
              </a:spcAft>
              <a:defRPr/>
            </a:pPr>
            <a:endParaRPr lang="en-GB" sz="2400" dirty="0">
              <a:solidFill>
                <a:schemeClr val="accent3">
                  <a:lumMod val="10000"/>
                </a:schemeClr>
              </a:solidFill>
            </a:endParaRPr>
          </a:p>
        </p:txBody>
      </p:sp>
      <p:cxnSp>
        <p:nvCxnSpPr>
          <p:cNvPr id="5" name="Straight Connector 4"/>
          <p:cNvCxnSpPr/>
          <p:nvPr/>
        </p:nvCxnSpPr>
        <p:spPr>
          <a:xfrm>
            <a:off x="4572000" y="1052513"/>
            <a:ext cx="3671888" cy="338455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H="1">
            <a:off x="3779838" y="981075"/>
            <a:ext cx="4319587" cy="316865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577975"/>
          </a:xfrm>
        </p:spPr>
        <p:txBody>
          <a:bodyPr rtlCol="0"/>
          <a:lstStyle/>
          <a:p>
            <a:pPr eaLnBrk="1" fontAlgn="auto" hangingPunct="1">
              <a:spcAft>
                <a:spcPts val="0"/>
              </a:spcAft>
              <a:defRPr/>
            </a:pPr>
            <a:r>
              <a:rPr lang="el-GR" dirty="0" smtClean="0">
                <a:solidFill>
                  <a:schemeClr val="tx1">
                    <a:lumMod val="50000"/>
                  </a:schemeClr>
                </a:solidFill>
              </a:rPr>
              <a:t>Πως παρουσιάζουμε την εργασία μας</a:t>
            </a:r>
            <a:endParaRPr lang="en-GB" dirty="0">
              <a:solidFill>
                <a:schemeClr val="tx1">
                  <a:lumMod val="50000"/>
                </a:schemeClr>
              </a:solidFill>
            </a:endParaRPr>
          </a:p>
        </p:txBody>
      </p:sp>
      <p:sp>
        <p:nvSpPr>
          <p:cNvPr id="3" name="Content Placeholder 2"/>
          <p:cNvSpPr>
            <a:spLocks noGrp="1"/>
          </p:cNvSpPr>
          <p:nvPr>
            <p:ph idx="1"/>
          </p:nvPr>
        </p:nvSpPr>
        <p:spPr>
          <a:xfrm>
            <a:off x="611188" y="1773238"/>
            <a:ext cx="8208962" cy="4751387"/>
          </a:xfrm>
        </p:spPr>
        <p:txBody>
          <a:bodyPr>
            <a:normAutofit lnSpcReduction="10000"/>
          </a:bodyPr>
          <a:lstStyle/>
          <a:p>
            <a:pPr marL="457200" indent="-457200" eaLnBrk="1" fontAlgn="auto" hangingPunct="1">
              <a:spcAft>
                <a:spcPts val="0"/>
              </a:spcAft>
              <a:buFont typeface="+mj-lt"/>
              <a:buAutoNum type="arabicPeriod"/>
              <a:defRPr/>
            </a:pPr>
            <a:r>
              <a:rPr lang="el-GR" sz="2400" dirty="0" smtClean="0">
                <a:solidFill>
                  <a:schemeClr val="tx1">
                    <a:lumMod val="50000"/>
                  </a:schemeClr>
                </a:solidFill>
              </a:rPr>
              <a:t>Φτιάχνουμε μία παρουσίαση η οποία να περιέχει τα πιο σημαντικά στοιχεία της εργασίας μας</a:t>
            </a:r>
          </a:p>
          <a:p>
            <a:pPr marL="457200" indent="-457200" eaLnBrk="1" fontAlgn="auto" hangingPunct="1">
              <a:spcAft>
                <a:spcPts val="0"/>
              </a:spcAft>
              <a:buFont typeface="+mj-lt"/>
              <a:buAutoNum type="arabicPeriod"/>
              <a:defRPr/>
            </a:pPr>
            <a:r>
              <a:rPr lang="el-GR" sz="2400" dirty="0" smtClean="0">
                <a:solidFill>
                  <a:schemeClr val="tx1">
                    <a:lumMod val="50000"/>
                  </a:schemeClr>
                </a:solidFill>
              </a:rPr>
              <a:t>Δε γράφουμε μεγάλα κείμενα. Είναι προτιμότερες οι λίστες με </a:t>
            </a:r>
            <a:r>
              <a:rPr lang="el-GR" sz="2400" dirty="0" err="1" smtClean="0">
                <a:solidFill>
                  <a:schemeClr val="tx1">
                    <a:lumMod val="50000"/>
                  </a:schemeClr>
                </a:solidFill>
              </a:rPr>
              <a:t>bullets</a:t>
            </a:r>
            <a:r>
              <a:rPr lang="el-GR" sz="2400" dirty="0" smtClean="0">
                <a:solidFill>
                  <a:schemeClr val="tx1">
                    <a:lumMod val="50000"/>
                  </a:schemeClr>
                </a:solidFill>
              </a:rPr>
              <a:t> και έναν κεντρικό τίτλο </a:t>
            </a:r>
          </a:p>
          <a:p>
            <a:pPr marL="457200" indent="-457200" eaLnBrk="1" fontAlgn="auto" hangingPunct="1">
              <a:spcAft>
                <a:spcPts val="0"/>
              </a:spcAft>
              <a:buFont typeface="+mj-lt"/>
              <a:buAutoNum type="arabicPeriod"/>
              <a:defRPr/>
            </a:pPr>
            <a:r>
              <a:rPr lang="el-GR" sz="2400" dirty="0" smtClean="0">
                <a:solidFill>
                  <a:schemeClr val="tx1">
                    <a:lumMod val="50000"/>
                  </a:schemeClr>
                </a:solidFill>
              </a:rPr>
              <a:t>Τονίζουμε τα σημαντικά σημεία με έντονα γράμματα,  με χρώματα ή χρησιμοποιώντας  εικόνες</a:t>
            </a:r>
          </a:p>
          <a:p>
            <a:pPr marL="457200" indent="-457200" eaLnBrk="1" fontAlgn="auto" hangingPunct="1">
              <a:spcAft>
                <a:spcPts val="0"/>
              </a:spcAft>
              <a:buFont typeface="+mj-lt"/>
              <a:buAutoNum type="arabicPeriod"/>
              <a:defRPr/>
            </a:pPr>
            <a:r>
              <a:rPr lang="el-GR" sz="2400" dirty="0" smtClean="0">
                <a:solidFill>
                  <a:schemeClr val="tx1">
                    <a:lumMod val="50000"/>
                  </a:schemeClr>
                </a:solidFill>
              </a:rPr>
              <a:t>Ενσωματώνουμε σχετικές φωτογραφίες σε κατάλληλα σημεία</a:t>
            </a:r>
          </a:p>
          <a:p>
            <a:pPr marL="457200" indent="-457200" eaLnBrk="1" fontAlgn="auto" hangingPunct="1">
              <a:spcAft>
                <a:spcPts val="0"/>
              </a:spcAft>
              <a:buFont typeface="+mj-lt"/>
              <a:buAutoNum type="arabicPeriod"/>
              <a:defRPr/>
            </a:pPr>
            <a:r>
              <a:rPr lang="el-GR" sz="2400" dirty="0" smtClean="0">
                <a:solidFill>
                  <a:schemeClr val="tx1">
                    <a:lumMod val="50000"/>
                  </a:schemeClr>
                </a:solidFill>
              </a:rPr>
              <a:t>Ενσωματώνουμε σχετικά βίντεο </a:t>
            </a:r>
          </a:p>
          <a:p>
            <a:pPr marL="457200" indent="-457200" eaLnBrk="1" fontAlgn="auto" hangingPunct="1">
              <a:spcAft>
                <a:spcPts val="0"/>
              </a:spcAft>
              <a:buFont typeface="+mj-lt"/>
              <a:buAutoNum type="arabicPeriod"/>
              <a:defRPr/>
            </a:pPr>
            <a:r>
              <a:rPr lang="el-GR" sz="2400" dirty="0" smtClean="0">
                <a:solidFill>
                  <a:schemeClr val="tx1">
                    <a:lumMod val="50000"/>
                  </a:schemeClr>
                </a:solidFill>
              </a:rPr>
              <a:t>Δεν χρησιμοποιούμε έντονα εφέ κίνησης ή ήχους</a:t>
            </a:r>
          </a:p>
          <a:p>
            <a:pPr marL="457200" indent="-457200" eaLnBrk="1" fontAlgn="auto" hangingPunct="1">
              <a:spcAft>
                <a:spcPts val="0"/>
              </a:spcAft>
              <a:buFont typeface="+mj-lt"/>
              <a:buAutoNum type="arabicPeriod"/>
              <a:defRPr/>
            </a:pPr>
            <a:endParaRPr lang="en-GB" sz="2400" dirty="0">
              <a:solidFill>
                <a:schemeClr val="tx1">
                  <a:lumMod val="50000"/>
                </a:schemeClr>
              </a:solidFill>
            </a:endParaRPr>
          </a:p>
        </p:txBody>
      </p:sp>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577975"/>
          </a:xfrm>
        </p:spPr>
        <p:txBody>
          <a:bodyPr rtlCol="0"/>
          <a:lstStyle/>
          <a:p>
            <a:pPr eaLnBrk="1" fontAlgn="auto" hangingPunct="1">
              <a:spcAft>
                <a:spcPts val="0"/>
              </a:spcAft>
              <a:defRPr/>
            </a:pPr>
            <a:r>
              <a:rPr lang="el-GR" sz="4000" dirty="0" smtClean="0">
                <a:solidFill>
                  <a:schemeClr val="tx1">
                    <a:lumMod val="50000"/>
                  </a:schemeClr>
                </a:solidFill>
              </a:rPr>
              <a:t>Που αποθηκεύουμε την εργασία μας | Πως κρατάμε </a:t>
            </a:r>
            <a:r>
              <a:rPr lang="el-GR" sz="4000" dirty="0" err="1" smtClean="0">
                <a:solidFill>
                  <a:schemeClr val="tx1">
                    <a:lumMod val="50000"/>
                  </a:schemeClr>
                </a:solidFill>
              </a:rPr>
              <a:t>backup</a:t>
            </a:r>
            <a:endParaRPr lang="en-GB" sz="4000" dirty="0">
              <a:solidFill>
                <a:schemeClr val="tx1">
                  <a:lumMod val="50000"/>
                </a:schemeClr>
              </a:solidFill>
            </a:endParaRPr>
          </a:p>
        </p:txBody>
      </p:sp>
      <p:sp>
        <p:nvSpPr>
          <p:cNvPr id="3" name="Content Placeholder 2"/>
          <p:cNvSpPr>
            <a:spLocks noGrp="1"/>
          </p:cNvSpPr>
          <p:nvPr>
            <p:ph idx="1"/>
          </p:nvPr>
        </p:nvSpPr>
        <p:spPr>
          <a:xfrm>
            <a:off x="611188" y="1557338"/>
            <a:ext cx="8137525" cy="5040312"/>
          </a:xfrm>
        </p:spPr>
        <p:txBody>
          <a:bodyPr/>
          <a:lstStyle/>
          <a:p>
            <a:pPr marL="457200" indent="-457200" eaLnBrk="1" fontAlgn="auto" hangingPunct="1">
              <a:spcAft>
                <a:spcPts val="0"/>
              </a:spcAft>
              <a:buFont typeface="+mj-lt"/>
              <a:buAutoNum type="arabicPeriod"/>
              <a:defRPr/>
            </a:pPr>
            <a:r>
              <a:rPr lang="el-GR" sz="2400" dirty="0" smtClean="0">
                <a:solidFill>
                  <a:schemeClr val="tx1">
                    <a:lumMod val="50000"/>
                  </a:schemeClr>
                </a:solidFill>
              </a:rPr>
              <a:t>Στον σκληρό δίσκο του ΗΥ μας</a:t>
            </a:r>
          </a:p>
          <a:p>
            <a:pPr marL="457200" indent="-457200" eaLnBrk="1" fontAlgn="auto" hangingPunct="1">
              <a:spcAft>
                <a:spcPts val="0"/>
              </a:spcAft>
              <a:buFont typeface="+mj-lt"/>
              <a:buAutoNum type="arabicPeriod"/>
              <a:defRPr/>
            </a:pPr>
            <a:r>
              <a:rPr lang="el-GR" sz="2400" dirty="0" smtClean="0">
                <a:solidFill>
                  <a:schemeClr val="tx1">
                    <a:lumMod val="50000"/>
                  </a:schemeClr>
                </a:solidFill>
              </a:rPr>
              <a:t>Σε εξωτερικό σκληρό δίσκο</a:t>
            </a:r>
          </a:p>
          <a:p>
            <a:pPr marL="457200" indent="-457200" eaLnBrk="1" fontAlgn="auto" hangingPunct="1">
              <a:spcAft>
                <a:spcPts val="0"/>
              </a:spcAft>
              <a:buFont typeface="+mj-lt"/>
              <a:buAutoNum type="arabicPeriod"/>
              <a:defRPr/>
            </a:pPr>
            <a:r>
              <a:rPr lang="el-GR" sz="2400" dirty="0" smtClean="0">
                <a:solidFill>
                  <a:schemeClr val="tx1">
                    <a:lumMod val="50000"/>
                  </a:schemeClr>
                </a:solidFill>
              </a:rPr>
              <a:t>Σε USB </a:t>
            </a:r>
            <a:r>
              <a:rPr lang="el-GR" sz="2400" dirty="0" err="1" smtClean="0">
                <a:solidFill>
                  <a:schemeClr val="tx1">
                    <a:lumMod val="50000"/>
                  </a:schemeClr>
                </a:solidFill>
              </a:rPr>
              <a:t>flash</a:t>
            </a:r>
            <a:r>
              <a:rPr lang="el-GR" sz="2400" dirty="0" smtClean="0">
                <a:solidFill>
                  <a:schemeClr val="tx1">
                    <a:lumMod val="50000"/>
                  </a:schemeClr>
                </a:solidFill>
              </a:rPr>
              <a:t> μονάδα</a:t>
            </a:r>
          </a:p>
          <a:p>
            <a:pPr marL="457200" indent="-457200" eaLnBrk="1" fontAlgn="auto" hangingPunct="1">
              <a:spcAft>
                <a:spcPts val="0"/>
              </a:spcAft>
              <a:buFont typeface="+mj-lt"/>
              <a:buAutoNum type="arabicPeriod"/>
              <a:defRPr/>
            </a:pPr>
            <a:r>
              <a:rPr lang="el-GR" sz="2400" dirty="0" smtClean="0">
                <a:solidFill>
                  <a:schemeClr val="tx1">
                    <a:lumMod val="50000"/>
                  </a:schemeClr>
                </a:solidFill>
              </a:rPr>
              <a:t>Στέλνουμε </a:t>
            </a:r>
            <a:r>
              <a:rPr lang="el-GR" sz="2400" dirty="0" err="1" smtClean="0">
                <a:solidFill>
                  <a:schemeClr val="tx1">
                    <a:lumMod val="50000"/>
                  </a:schemeClr>
                </a:solidFill>
              </a:rPr>
              <a:t>email</a:t>
            </a:r>
            <a:r>
              <a:rPr lang="el-GR" sz="2400" dirty="0" smtClean="0">
                <a:solidFill>
                  <a:schemeClr val="tx1">
                    <a:lumMod val="50000"/>
                  </a:schemeClr>
                </a:solidFill>
              </a:rPr>
              <a:t> το κείμενο και την παρουσίαση της εργασίας στον εαυτό μας, δηλαδή στον προσωπικό μας e-mail </a:t>
            </a:r>
            <a:r>
              <a:rPr lang="el-GR" sz="2400" dirty="0" err="1" smtClean="0">
                <a:solidFill>
                  <a:schemeClr val="tx1">
                    <a:lumMod val="50000"/>
                  </a:schemeClr>
                </a:solidFill>
              </a:rPr>
              <a:t>account</a:t>
            </a:r>
            <a:endParaRPr lang="el-GR" sz="2400" dirty="0" smtClean="0">
              <a:solidFill>
                <a:schemeClr val="tx1">
                  <a:lumMod val="50000"/>
                </a:schemeClr>
              </a:solidFill>
            </a:endParaRPr>
          </a:p>
          <a:p>
            <a:pPr marL="457200" indent="-457200" eaLnBrk="1" fontAlgn="auto" hangingPunct="1">
              <a:spcAft>
                <a:spcPts val="0"/>
              </a:spcAft>
              <a:buFont typeface="+mj-lt"/>
              <a:buAutoNum type="arabicPeriod"/>
              <a:defRPr/>
            </a:pPr>
            <a:r>
              <a:rPr lang="el-GR" sz="2400" dirty="0" smtClean="0">
                <a:solidFill>
                  <a:schemeClr val="tx1">
                    <a:lumMod val="50000"/>
                  </a:schemeClr>
                </a:solidFill>
              </a:rPr>
              <a:t>Χρησιμοποιούμε κάποια </a:t>
            </a:r>
            <a:r>
              <a:rPr lang="el-GR" sz="2400" dirty="0" err="1" smtClean="0">
                <a:solidFill>
                  <a:schemeClr val="tx1">
                    <a:lumMod val="50000"/>
                  </a:schemeClr>
                </a:solidFill>
              </a:rPr>
              <a:t>cloud</a:t>
            </a:r>
            <a:r>
              <a:rPr lang="el-GR" sz="2400" dirty="0" smtClean="0">
                <a:solidFill>
                  <a:schemeClr val="tx1">
                    <a:lumMod val="50000"/>
                  </a:schemeClr>
                </a:solidFill>
              </a:rPr>
              <a:t> </a:t>
            </a:r>
            <a:r>
              <a:rPr lang="el-GR" sz="2400" dirty="0" err="1" smtClean="0">
                <a:solidFill>
                  <a:schemeClr val="tx1">
                    <a:lumMod val="50000"/>
                  </a:schemeClr>
                </a:solidFill>
              </a:rPr>
              <a:t>storage</a:t>
            </a:r>
            <a:r>
              <a:rPr lang="el-GR" sz="2400" dirty="0" smtClean="0">
                <a:solidFill>
                  <a:schemeClr val="tx1">
                    <a:lumMod val="50000"/>
                  </a:schemeClr>
                </a:solidFill>
              </a:rPr>
              <a:t> </a:t>
            </a:r>
            <a:r>
              <a:rPr lang="el-GR" sz="2400" dirty="0" err="1" smtClean="0">
                <a:solidFill>
                  <a:schemeClr val="tx1">
                    <a:lumMod val="50000"/>
                  </a:schemeClr>
                </a:solidFill>
              </a:rPr>
              <a:t>hosting</a:t>
            </a:r>
            <a:r>
              <a:rPr lang="el-GR" sz="2400" dirty="0" smtClean="0">
                <a:solidFill>
                  <a:schemeClr val="tx1">
                    <a:lumMod val="50000"/>
                  </a:schemeClr>
                </a:solidFill>
              </a:rPr>
              <a:t> υπηρεσία (</a:t>
            </a:r>
            <a:r>
              <a:rPr lang="el-GR" sz="2400" dirty="0" err="1" smtClean="0">
                <a:solidFill>
                  <a:schemeClr val="tx1">
                    <a:lumMod val="50000"/>
                  </a:schemeClr>
                </a:solidFill>
              </a:rPr>
              <a:t>dropbox</a:t>
            </a:r>
            <a:r>
              <a:rPr lang="el-GR" sz="2400" dirty="0" smtClean="0">
                <a:solidFill>
                  <a:schemeClr val="tx1">
                    <a:lumMod val="50000"/>
                  </a:schemeClr>
                </a:solidFill>
              </a:rPr>
              <a:t>, </a:t>
            </a:r>
            <a:r>
              <a:rPr lang="el-GR" sz="2400" dirty="0" err="1" smtClean="0">
                <a:solidFill>
                  <a:schemeClr val="tx1">
                    <a:lumMod val="50000"/>
                  </a:schemeClr>
                </a:solidFill>
              </a:rPr>
              <a:t>skydrive</a:t>
            </a:r>
            <a:r>
              <a:rPr lang="el-GR" sz="2400" dirty="0" smtClean="0">
                <a:solidFill>
                  <a:schemeClr val="tx1">
                    <a:lumMod val="50000"/>
                  </a:schemeClr>
                </a:solidFill>
              </a:rPr>
              <a:t>, </a:t>
            </a:r>
            <a:r>
              <a:rPr lang="el-GR" sz="2400" dirty="0" err="1" smtClean="0">
                <a:solidFill>
                  <a:schemeClr val="tx1">
                    <a:lumMod val="50000"/>
                  </a:schemeClr>
                </a:solidFill>
              </a:rPr>
              <a:t>google</a:t>
            </a:r>
            <a:r>
              <a:rPr lang="el-GR" sz="2400" dirty="0" smtClean="0">
                <a:solidFill>
                  <a:schemeClr val="tx1">
                    <a:lumMod val="50000"/>
                  </a:schemeClr>
                </a:solidFill>
              </a:rPr>
              <a:t> </a:t>
            </a:r>
            <a:r>
              <a:rPr lang="el-GR" sz="2400" dirty="0" err="1" smtClean="0">
                <a:solidFill>
                  <a:schemeClr val="tx1">
                    <a:lumMod val="50000"/>
                  </a:schemeClr>
                </a:solidFill>
              </a:rPr>
              <a:t>docs</a:t>
            </a:r>
            <a:r>
              <a:rPr lang="el-GR" sz="2400" dirty="0" smtClean="0">
                <a:solidFill>
                  <a:schemeClr val="tx1">
                    <a:lumMod val="50000"/>
                  </a:schemeClr>
                </a:solidFill>
              </a:rPr>
              <a:t>, κ.α.) </a:t>
            </a:r>
            <a:endParaRPr lang="en-GB" sz="2400" dirty="0">
              <a:solidFill>
                <a:schemeClr val="tx1">
                  <a:lumMod val="50000"/>
                </a:schemeClr>
              </a:solidFill>
            </a:endParaRPr>
          </a:p>
        </p:txBody>
      </p:sp>
      <p:pic>
        <p:nvPicPr>
          <p:cNvPr id="33796" name="Picture 5" descr="https://encrypted-tbn2.gstatic.com/images?q=tbn:ANd9GcThyt-9sWLSx97WxOhxR8-VbbwGvjhtKykX7QAV4lK4_7DK2kUdBw"/>
          <p:cNvPicPr>
            <a:picLocks noChangeAspect="1" noChangeArrowheads="1"/>
          </p:cNvPicPr>
          <p:nvPr/>
        </p:nvPicPr>
        <p:blipFill>
          <a:blip r:embed="rId2" cstate="print"/>
          <a:srcRect/>
          <a:stretch>
            <a:fillRect/>
          </a:stretch>
        </p:blipFill>
        <p:spPr bwMode="auto">
          <a:xfrm>
            <a:off x="684213" y="5805488"/>
            <a:ext cx="2592387" cy="879475"/>
          </a:xfrm>
          <a:prstGeom prst="rect">
            <a:avLst/>
          </a:prstGeom>
          <a:noFill/>
          <a:ln w="9525">
            <a:noFill/>
            <a:miter lim="800000"/>
            <a:headEnd/>
            <a:tailEnd/>
          </a:ln>
        </p:spPr>
      </p:pic>
      <p:pic>
        <p:nvPicPr>
          <p:cNvPr id="33797" name="Picture 7" descr="https://encrypted-tbn0.gstatic.com/images?q=tbn:ANd9GcTMwQZ4KJq4nCvGkUVEi1YuCWmb0D3pRVcp3FWh5YyMZsT4LClhMQ"/>
          <p:cNvPicPr>
            <a:picLocks noChangeAspect="1" noChangeArrowheads="1"/>
          </p:cNvPicPr>
          <p:nvPr/>
        </p:nvPicPr>
        <p:blipFill>
          <a:blip r:embed="rId3" cstate="print"/>
          <a:srcRect/>
          <a:stretch>
            <a:fillRect/>
          </a:stretch>
        </p:blipFill>
        <p:spPr bwMode="auto">
          <a:xfrm>
            <a:off x="3708400" y="5516563"/>
            <a:ext cx="1800225" cy="1093787"/>
          </a:xfrm>
          <a:prstGeom prst="rect">
            <a:avLst/>
          </a:prstGeom>
          <a:noFill/>
          <a:ln w="9525">
            <a:noFill/>
            <a:miter lim="800000"/>
            <a:headEnd/>
            <a:tailEnd/>
          </a:ln>
        </p:spPr>
      </p:pic>
      <p:pic>
        <p:nvPicPr>
          <p:cNvPr id="33798" name="Picture 2" descr="https://encrypted-tbn0.gstatic.com/images?q=tbn:ANd9GcTEK6uuL18yrK3yQJGXe6uHG8u1N9aEHTLj6yLn9WJRzh7UR2ev"/>
          <p:cNvPicPr>
            <a:picLocks noChangeAspect="1" noChangeArrowheads="1"/>
          </p:cNvPicPr>
          <p:nvPr/>
        </p:nvPicPr>
        <p:blipFill>
          <a:blip r:embed="rId4" cstate="print"/>
          <a:srcRect/>
          <a:stretch>
            <a:fillRect/>
          </a:stretch>
        </p:blipFill>
        <p:spPr bwMode="auto">
          <a:xfrm>
            <a:off x="6227763" y="5589588"/>
            <a:ext cx="1584325" cy="10541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 Single Corner Rectangle 7"/>
          <p:cNvSpPr/>
          <p:nvPr/>
        </p:nvSpPr>
        <p:spPr>
          <a:xfrm>
            <a:off x="539552" y="476672"/>
            <a:ext cx="3600400" cy="2304256"/>
          </a:xfrm>
          <a:prstGeom prst="round1Rect">
            <a:avLst>
              <a:gd name="adj" fmla="val 19036"/>
            </a:avLst>
          </a:prstGeom>
        </p:spPr>
        <p:style>
          <a:lnRef idx="3">
            <a:schemeClr val="lt1"/>
          </a:lnRef>
          <a:fillRef idx="1">
            <a:schemeClr val="dk1"/>
          </a:fillRef>
          <a:effectRef idx="1">
            <a:schemeClr val="dk1"/>
          </a:effectRef>
          <a:fontRef idx="minor">
            <a:schemeClr val="lt1"/>
          </a:fontRef>
        </p:style>
        <p:txBody>
          <a:bodyPr anchor="ctr"/>
          <a:lstStyle/>
          <a:p>
            <a:pPr>
              <a:defRPr/>
            </a:pPr>
            <a:r>
              <a:rPr lang="el-GR" sz="2000" dirty="0">
                <a:solidFill>
                  <a:schemeClr val="bg1"/>
                </a:solidFill>
                <a:latin typeface="Segoe UI" pitchFamily="34" charset="0"/>
                <a:cs typeface="Segoe UI" pitchFamily="34" charset="0"/>
              </a:rPr>
              <a:t>Είναι σημαντικό να φτιάξουμε κάτι απλό και κατανοητό που να «απαντάει» στο κεντρικό θέμα της εργασίας μας. </a:t>
            </a:r>
            <a:endParaRPr lang="en-GB" sz="2000" dirty="0">
              <a:solidFill>
                <a:schemeClr val="bg1"/>
              </a:solidFill>
              <a:latin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457200" y="76200"/>
            <a:ext cx="8229600" cy="1577975"/>
          </a:xfrm>
        </p:spPr>
        <p:txBody>
          <a:bodyPr/>
          <a:lstStyle/>
          <a:p>
            <a:pPr eaLnBrk="1" hangingPunct="1"/>
            <a:r>
              <a:rPr lang="el-GR" smtClean="0">
                <a:solidFill>
                  <a:srgbClr val="C00000"/>
                </a:solidFill>
              </a:rPr>
              <a:t>Γιατί κάνουμε εργασίες</a:t>
            </a:r>
            <a:endParaRPr lang="en-GB" smtClean="0">
              <a:solidFill>
                <a:srgbClr val="C00000"/>
              </a:solidFill>
            </a:endParaRPr>
          </a:p>
        </p:txBody>
      </p:sp>
      <p:sp>
        <p:nvSpPr>
          <p:cNvPr id="3" name="Content Placeholder 2"/>
          <p:cNvSpPr>
            <a:spLocks noGrp="1"/>
          </p:cNvSpPr>
          <p:nvPr>
            <p:ph idx="1"/>
          </p:nvPr>
        </p:nvSpPr>
        <p:spPr>
          <a:xfrm>
            <a:off x="611188" y="1484313"/>
            <a:ext cx="7167562" cy="4608512"/>
          </a:xfrm>
        </p:spPr>
        <p:txBody>
          <a:bodyPr/>
          <a:lstStyle/>
          <a:p>
            <a:pPr marL="0" indent="0" eaLnBrk="1" fontAlgn="auto" hangingPunct="1">
              <a:spcAft>
                <a:spcPts val="0"/>
              </a:spcAft>
              <a:buFontTx/>
              <a:buNone/>
              <a:defRPr/>
            </a:pPr>
            <a:r>
              <a:rPr lang="el-GR" sz="2400" dirty="0" smtClean="0">
                <a:solidFill>
                  <a:schemeClr val="tx1">
                    <a:lumMod val="50000"/>
                  </a:schemeClr>
                </a:solidFill>
              </a:rPr>
              <a:t>Η συγγραφή εργασιών δίνει στον μαθητή/στην μαθήτρια τη δυνατότητα να:</a:t>
            </a:r>
          </a:p>
          <a:p>
            <a:pPr marL="0" indent="0" eaLnBrk="1" fontAlgn="auto" hangingPunct="1">
              <a:spcAft>
                <a:spcPts val="0"/>
              </a:spcAft>
              <a:buFont typeface="Courier New" pitchFamily="49" charset="0"/>
              <a:buChar char="o"/>
              <a:defRPr/>
            </a:pPr>
            <a:r>
              <a:rPr lang="el-GR" sz="2400" dirty="0" smtClean="0">
                <a:solidFill>
                  <a:schemeClr val="tx1">
                    <a:lumMod val="50000"/>
                  </a:schemeClr>
                </a:solidFill>
              </a:rPr>
              <a:t> να εξερευνήσει ένα συγκεκριμένο θέμα σε βάθος</a:t>
            </a:r>
          </a:p>
          <a:p>
            <a:pPr marL="0" indent="0" eaLnBrk="1" fontAlgn="auto" hangingPunct="1">
              <a:spcAft>
                <a:spcPts val="0"/>
              </a:spcAft>
              <a:buFont typeface="Courier New" pitchFamily="49" charset="0"/>
              <a:buChar char="o"/>
              <a:defRPr/>
            </a:pPr>
            <a:r>
              <a:rPr lang="el-GR" sz="2400" dirty="0" smtClean="0">
                <a:solidFill>
                  <a:schemeClr val="tx1">
                    <a:lumMod val="50000"/>
                  </a:schemeClr>
                </a:solidFill>
              </a:rPr>
              <a:t> να αναζητήσει το κατάλληλο υλικό</a:t>
            </a:r>
          </a:p>
          <a:p>
            <a:pPr marL="0" indent="0" eaLnBrk="1" fontAlgn="auto" hangingPunct="1">
              <a:spcAft>
                <a:spcPts val="0"/>
              </a:spcAft>
              <a:buFont typeface="Courier New" pitchFamily="49" charset="0"/>
              <a:buChar char="o"/>
              <a:defRPr/>
            </a:pPr>
            <a:r>
              <a:rPr lang="el-GR" sz="2400" dirty="0" smtClean="0">
                <a:solidFill>
                  <a:schemeClr val="tx1">
                    <a:lumMod val="50000"/>
                  </a:schemeClr>
                </a:solidFill>
              </a:rPr>
              <a:t> να εκφραστεί </a:t>
            </a:r>
          </a:p>
          <a:p>
            <a:pPr marL="0" indent="0" eaLnBrk="1" fontAlgn="auto" hangingPunct="1">
              <a:spcAft>
                <a:spcPts val="0"/>
              </a:spcAft>
              <a:buFont typeface="Courier New" pitchFamily="49" charset="0"/>
              <a:buChar char="o"/>
              <a:defRPr/>
            </a:pPr>
            <a:r>
              <a:rPr lang="el-GR" sz="2400" dirty="0" smtClean="0">
                <a:solidFill>
                  <a:schemeClr val="tx1">
                    <a:lumMod val="50000"/>
                  </a:schemeClr>
                </a:solidFill>
              </a:rPr>
              <a:t> να υποστηρίξει προσωπικές απόψεις και ιδέες</a:t>
            </a:r>
            <a:endParaRPr lang="en-GB" sz="2400" dirty="0">
              <a:solidFill>
                <a:schemeClr val="tx1">
                  <a:lumMod val="50000"/>
                </a:schemeClr>
              </a:solidFill>
            </a:endParaRPr>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 Single Corner Rectangle 7"/>
          <p:cNvSpPr/>
          <p:nvPr/>
        </p:nvSpPr>
        <p:spPr>
          <a:xfrm>
            <a:off x="539552" y="476672"/>
            <a:ext cx="3600400" cy="2304256"/>
          </a:xfrm>
          <a:prstGeom prst="round1Rect">
            <a:avLst>
              <a:gd name="adj" fmla="val 19036"/>
            </a:avLst>
          </a:prstGeom>
        </p:spPr>
        <p:style>
          <a:lnRef idx="3">
            <a:schemeClr val="lt1"/>
          </a:lnRef>
          <a:fillRef idx="1">
            <a:schemeClr val="dk1"/>
          </a:fillRef>
          <a:effectRef idx="1">
            <a:schemeClr val="dk1"/>
          </a:effectRef>
          <a:fontRef idx="minor">
            <a:schemeClr val="lt1"/>
          </a:fontRef>
        </p:style>
        <p:txBody>
          <a:bodyPr anchor="ctr"/>
          <a:lstStyle/>
          <a:p>
            <a:pPr>
              <a:defRPr/>
            </a:pPr>
            <a:r>
              <a:rPr lang="el-GR" sz="2000" dirty="0">
                <a:solidFill>
                  <a:schemeClr val="bg1"/>
                </a:solidFill>
                <a:latin typeface="Segoe UI" pitchFamily="34" charset="0"/>
                <a:cs typeface="Segoe UI" pitchFamily="34" charset="0"/>
              </a:rPr>
              <a:t>Είναι σημαντικό να φτιάξουμε κάτι απλό και κατανοητό που να «απαντάει» στο κεντρικό θέμα της εργασίας μας. </a:t>
            </a:r>
            <a:endParaRPr lang="en-GB" sz="2000" dirty="0">
              <a:solidFill>
                <a:schemeClr val="bg1"/>
              </a:solidFill>
              <a:latin typeface="Segoe UI" pitchFamily="34" charset="0"/>
              <a:cs typeface="Segoe UI" pitchFamily="34" charset="0"/>
            </a:endParaRPr>
          </a:p>
        </p:txBody>
      </p:sp>
      <p:sp>
        <p:nvSpPr>
          <p:cNvPr id="9" name="Round Single Corner Rectangle 8"/>
          <p:cNvSpPr/>
          <p:nvPr/>
        </p:nvSpPr>
        <p:spPr>
          <a:xfrm>
            <a:off x="4716016" y="548680"/>
            <a:ext cx="3600400" cy="2304256"/>
          </a:xfrm>
          <a:prstGeom prst="round1Rect">
            <a:avLst/>
          </a:prstGeom>
        </p:spPr>
        <p:style>
          <a:lnRef idx="3">
            <a:schemeClr val="lt1"/>
          </a:lnRef>
          <a:fillRef idx="1">
            <a:schemeClr val="accent6"/>
          </a:fillRef>
          <a:effectRef idx="1">
            <a:schemeClr val="accent6"/>
          </a:effectRef>
          <a:fontRef idx="minor">
            <a:schemeClr val="lt1"/>
          </a:fontRef>
        </p:style>
        <p:txBody>
          <a:bodyPr anchor="ctr"/>
          <a:lstStyle/>
          <a:p>
            <a:pPr>
              <a:defRPr/>
            </a:pPr>
            <a:r>
              <a:rPr lang="el-GR" sz="2400" dirty="0">
                <a:solidFill>
                  <a:schemeClr val="bg1"/>
                </a:solidFill>
              </a:rPr>
              <a:t>Διαβάζουμε το κείμενο μας πριν το παραδώσουμε</a:t>
            </a:r>
            <a:endParaRPr lang="en-GB" sz="2400" dirty="0">
              <a:solidFill>
                <a:schemeClr val="bg1"/>
              </a:solidFill>
            </a:endParaRPr>
          </a:p>
          <a:p>
            <a:pPr>
              <a:defRPr/>
            </a:pPr>
            <a:endParaRPr lang="en-GB" sz="2400" dirty="0">
              <a:solidFill>
                <a:schemeClr val="bg1"/>
              </a:solidFill>
              <a:latin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 Single Corner Rectangle 7"/>
          <p:cNvSpPr/>
          <p:nvPr/>
        </p:nvSpPr>
        <p:spPr>
          <a:xfrm>
            <a:off x="539552" y="476672"/>
            <a:ext cx="3600400" cy="2304256"/>
          </a:xfrm>
          <a:prstGeom prst="round1Rect">
            <a:avLst>
              <a:gd name="adj" fmla="val 19036"/>
            </a:avLst>
          </a:prstGeom>
        </p:spPr>
        <p:style>
          <a:lnRef idx="3">
            <a:schemeClr val="lt1"/>
          </a:lnRef>
          <a:fillRef idx="1">
            <a:schemeClr val="dk1"/>
          </a:fillRef>
          <a:effectRef idx="1">
            <a:schemeClr val="dk1"/>
          </a:effectRef>
          <a:fontRef idx="minor">
            <a:schemeClr val="lt1"/>
          </a:fontRef>
        </p:style>
        <p:txBody>
          <a:bodyPr anchor="ctr"/>
          <a:lstStyle/>
          <a:p>
            <a:pPr>
              <a:defRPr/>
            </a:pPr>
            <a:r>
              <a:rPr lang="el-GR" sz="2000" dirty="0">
                <a:solidFill>
                  <a:schemeClr val="bg1"/>
                </a:solidFill>
                <a:latin typeface="Segoe UI" pitchFamily="34" charset="0"/>
                <a:cs typeface="Segoe UI" pitchFamily="34" charset="0"/>
              </a:rPr>
              <a:t>Είναι σημαντικό να φτιάξουμε κάτι απλό και κατανοητό που να «απαντάει» στο κεντρικό θέμα της εργασίας μας. </a:t>
            </a:r>
            <a:endParaRPr lang="en-GB" sz="2000" dirty="0">
              <a:solidFill>
                <a:schemeClr val="bg1"/>
              </a:solidFill>
              <a:latin typeface="Segoe UI" pitchFamily="34" charset="0"/>
              <a:cs typeface="Segoe UI" pitchFamily="34" charset="0"/>
            </a:endParaRPr>
          </a:p>
        </p:txBody>
      </p:sp>
      <p:sp>
        <p:nvSpPr>
          <p:cNvPr id="9" name="Round Single Corner Rectangle 8"/>
          <p:cNvSpPr/>
          <p:nvPr/>
        </p:nvSpPr>
        <p:spPr>
          <a:xfrm>
            <a:off x="4716016" y="548680"/>
            <a:ext cx="3600400" cy="2304256"/>
          </a:xfrm>
          <a:prstGeom prst="round1Rect">
            <a:avLst/>
          </a:prstGeom>
        </p:spPr>
        <p:style>
          <a:lnRef idx="3">
            <a:schemeClr val="lt1"/>
          </a:lnRef>
          <a:fillRef idx="1">
            <a:schemeClr val="accent6"/>
          </a:fillRef>
          <a:effectRef idx="1">
            <a:schemeClr val="accent6"/>
          </a:effectRef>
          <a:fontRef idx="minor">
            <a:schemeClr val="lt1"/>
          </a:fontRef>
        </p:style>
        <p:txBody>
          <a:bodyPr anchor="ctr"/>
          <a:lstStyle/>
          <a:p>
            <a:pPr>
              <a:defRPr/>
            </a:pPr>
            <a:r>
              <a:rPr lang="el-GR" sz="2400" dirty="0">
                <a:solidFill>
                  <a:schemeClr val="bg1"/>
                </a:solidFill>
              </a:rPr>
              <a:t>Διαβάζουμε το κείμενο μας πριν το παραδώσουμε</a:t>
            </a:r>
            <a:endParaRPr lang="en-GB" sz="2400" dirty="0">
              <a:solidFill>
                <a:schemeClr val="bg1"/>
              </a:solidFill>
            </a:endParaRPr>
          </a:p>
          <a:p>
            <a:pPr>
              <a:defRPr/>
            </a:pPr>
            <a:endParaRPr lang="en-GB" sz="2400" dirty="0">
              <a:solidFill>
                <a:schemeClr val="bg1"/>
              </a:solidFill>
              <a:latin typeface="Segoe UI" pitchFamily="34" charset="0"/>
              <a:cs typeface="Segoe UI" pitchFamily="34" charset="0"/>
            </a:endParaRPr>
          </a:p>
        </p:txBody>
      </p:sp>
      <p:sp>
        <p:nvSpPr>
          <p:cNvPr id="10" name="Round Single Corner Rectangle 9"/>
          <p:cNvSpPr/>
          <p:nvPr/>
        </p:nvSpPr>
        <p:spPr>
          <a:xfrm>
            <a:off x="539552" y="3140968"/>
            <a:ext cx="3600400" cy="2304256"/>
          </a:xfrm>
          <a:prstGeom prst="round1Rect">
            <a:avLst/>
          </a:prstGeom>
        </p:spPr>
        <p:style>
          <a:lnRef idx="3">
            <a:schemeClr val="lt1"/>
          </a:lnRef>
          <a:fillRef idx="1">
            <a:schemeClr val="accent6"/>
          </a:fillRef>
          <a:effectRef idx="1">
            <a:schemeClr val="accent6"/>
          </a:effectRef>
          <a:fontRef idx="minor">
            <a:schemeClr val="lt1"/>
          </a:fontRef>
        </p:style>
        <p:txBody>
          <a:bodyPr anchor="ctr"/>
          <a:lstStyle/>
          <a:p>
            <a:pPr>
              <a:defRPr/>
            </a:pPr>
            <a:r>
              <a:rPr lang="el-GR" sz="2400" dirty="0">
                <a:solidFill>
                  <a:schemeClr val="bg1"/>
                </a:solidFill>
              </a:rPr>
              <a:t>Προσέχουμε την αισθητική της εργασίας μας</a:t>
            </a:r>
            <a:endParaRPr lang="en-GB" sz="2400" dirty="0">
              <a:solidFill>
                <a:schemeClr val="bg1"/>
              </a:solidFill>
            </a:endParaRPr>
          </a:p>
        </p:txBody>
      </p:sp>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 Single Corner Rectangle 7"/>
          <p:cNvSpPr/>
          <p:nvPr/>
        </p:nvSpPr>
        <p:spPr>
          <a:xfrm>
            <a:off x="539552" y="476672"/>
            <a:ext cx="3600400" cy="2304256"/>
          </a:xfrm>
          <a:prstGeom prst="round1Rect">
            <a:avLst>
              <a:gd name="adj" fmla="val 19036"/>
            </a:avLst>
          </a:prstGeom>
        </p:spPr>
        <p:style>
          <a:lnRef idx="3">
            <a:schemeClr val="lt1"/>
          </a:lnRef>
          <a:fillRef idx="1">
            <a:schemeClr val="dk1"/>
          </a:fillRef>
          <a:effectRef idx="1">
            <a:schemeClr val="dk1"/>
          </a:effectRef>
          <a:fontRef idx="minor">
            <a:schemeClr val="lt1"/>
          </a:fontRef>
        </p:style>
        <p:txBody>
          <a:bodyPr anchor="ctr"/>
          <a:lstStyle/>
          <a:p>
            <a:pPr>
              <a:defRPr/>
            </a:pPr>
            <a:r>
              <a:rPr lang="el-GR" sz="2000" dirty="0">
                <a:solidFill>
                  <a:schemeClr val="bg1"/>
                </a:solidFill>
                <a:latin typeface="Segoe UI" pitchFamily="34" charset="0"/>
                <a:cs typeface="Segoe UI" pitchFamily="34" charset="0"/>
              </a:rPr>
              <a:t>Είναι σημαντικό να φτιάξουμε κάτι απλό και κατανοητό που να «απαντάει» στο κεντρικό θέμα της εργασίας μας. </a:t>
            </a:r>
            <a:endParaRPr lang="en-GB" sz="2000" dirty="0">
              <a:solidFill>
                <a:schemeClr val="bg1"/>
              </a:solidFill>
              <a:latin typeface="Segoe UI" pitchFamily="34" charset="0"/>
              <a:cs typeface="Segoe UI" pitchFamily="34" charset="0"/>
            </a:endParaRPr>
          </a:p>
        </p:txBody>
      </p:sp>
      <p:sp>
        <p:nvSpPr>
          <p:cNvPr id="9" name="Round Single Corner Rectangle 8"/>
          <p:cNvSpPr/>
          <p:nvPr/>
        </p:nvSpPr>
        <p:spPr>
          <a:xfrm>
            <a:off x="4716016" y="548680"/>
            <a:ext cx="3600400" cy="2304256"/>
          </a:xfrm>
          <a:prstGeom prst="round1Rect">
            <a:avLst/>
          </a:prstGeom>
        </p:spPr>
        <p:style>
          <a:lnRef idx="3">
            <a:schemeClr val="lt1"/>
          </a:lnRef>
          <a:fillRef idx="1">
            <a:schemeClr val="accent6"/>
          </a:fillRef>
          <a:effectRef idx="1">
            <a:schemeClr val="accent6"/>
          </a:effectRef>
          <a:fontRef idx="minor">
            <a:schemeClr val="lt1"/>
          </a:fontRef>
        </p:style>
        <p:txBody>
          <a:bodyPr anchor="ctr"/>
          <a:lstStyle/>
          <a:p>
            <a:pPr>
              <a:defRPr/>
            </a:pPr>
            <a:r>
              <a:rPr lang="el-GR" sz="2400" dirty="0">
                <a:solidFill>
                  <a:schemeClr val="bg1"/>
                </a:solidFill>
              </a:rPr>
              <a:t>Διαβάζουμε το κείμενο μας πριν το παραδώσουμε</a:t>
            </a:r>
            <a:endParaRPr lang="en-GB" sz="2400" dirty="0">
              <a:solidFill>
                <a:schemeClr val="bg1"/>
              </a:solidFill>
            </a:endParaRPr>
          </a:p>
          <a:p>
            <a:pPr>
              <a:defRPr/>
            </a:pPr>
            <a:endParaRPr lang="en-GB" sz="2400" dirty="0">
              <a:solidFill>
                <a:schemeClr val="bg1"/>
              </a:solidFill>
              <a:latin typeface="Segoe UI" pitchFamily="34" charset="0"/>
              <a:cs typeface="Segoe UI" pitchFamily="34" charset="0"/>
            </a:endParaRPr>
          </a:p>
        </p:txBody>
      </p:sp>
      <p:sp>
        <p:nvSpPr>
          <p:cNvPr id="10" name="Round Single Corner Rectangle 9"/>
          <p:cNvSpPr/>
          <p:nvPr/>
        </p:nvSpPr>
        <p:spPr>
          <a:xfrm>
            <a:off x="539552" y="3140968"/>
            <a:ext cx="3600400" cy="2304256"/>
          </a:xfrm>
          <a:prstGeom prst="round1Rect">
            <a:avLst/>
          </a:prstGeom>
        </p:spPr>
        <p:style>
          <a:lnRef idx="3">
            <a:schemeClr val="lt1"/>
          </a:lnRef>
          <a:fillRef idx="1">
            <a:schemeClr val="accent6"/>
          </a:fillRef>
          <a:effectRef idx="1">
            <a:schemeClr val="accent6"/>
          </a:effectRef>
          <a:fontRef idx="minor">
            <a:schemeClr val="lt1"/>
          </a:fontRef>
        </p:style>
        <p:txBody>
          <a:bodyPr anchor="ctr"/>
          <a:lstStyle/>
          <a:p>
            <a:pPr>
              <a:defRPr/>
            </a:pPr>
            <a:r>
              <a:rPr lang="el-GR" sz="2400" dirty="0">
                <a:solidFill>
                  <a:schemeClr val="bg1"/>
                </a:solidFill>
              </a:rPr>
              <a:t>Προσέχουμε την αισθητική της εργασίας μας</a:t>
            </a:r>
            <a:endParaRPr lang="en-GB" sz="2400" dirty="0">
              <a:solidFill>
                <a:schemeClr val="bg1"/>
              </a:solidFill>
            </a:endParaRPr>
          </a:p>
        </p:txBody>
      </p:sp>
      <p:sp>
        <p:nvSpPr>
          <p:cNvPr id="11" name="Round Single Corner Rectangle 10"/>
          <p:cNvSpPr/>
          <p:nvPr/>
        </p:nvSpPr>
        <p:spPr>
          <a:xfrm>
            <a:off x="4716016" y="3212976"/>
            <a:ext cx="3600400" cy="2304256"/>
          </a:xfrm>
          <a:prstGeom prst="round1Rect">
            <a:avLst/>
          </a:prstGeom>
        </p:spPr>
        <p:style>
          <a:lnRef idx="3">
            <a:schemeClr val="lt1"/>
          </a:lnRef>
          <a:fillRef idx="1">
            <a:schemeClr val="dk1"/>
          </a:fillRef>
          <a:effectRef idx="1">
            <a:schemeClr val="dk1"/>
          </a:effectRef>
          <a:fontRef idx="minor">
            <a:schemeClr val="lt1"/>
          </a:fontRef>
        </p:style>
        <p:txBody>
          <a:bodyPr anchor="ctr"/>
          <a:lstStyle/>
          <a:p>
            <a:pPr>
              <a:defRPr/>
            </a:pPr>
            <a:r>
              <a:rPr lang="el-GR" sz="2000" dirty="0">
                <a:solidFill>
                  <a:schemeClr val="bg1"/>
                </a:solidFill>
              </a:rPr>
              <a:t>Φροντίζουμε την παρουσίαση της εργασίας, γιατί έτσι θα δείξουμε τη δουλειά μας </a:t>
            </a:r>
            <a:endParaRPr lang="en-GB" sz="2000" dirty="0">
              <a:solidFill>
                <a:schemeClr val="bg1"/>
              </a:solidFill>
            </a:endParaRPr>
          </a:p>
        </p:txBody>
      </p:sp>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 Single Corner Rectangle 7"/>
          <p:cNvSpPr/>
          <p:nvPr/>
        </p:nvSpPr>
        <p:spPr>
          <a:xfrm>
            <a:off x="539552" y="476672"/>
            <a:ext cx="3600400" cy="2304256"/>
          </a:xfrm>
          <a:prstGeom prst="round1Rect">
            <a:avLst>
              <a:gd name="adj" fmla="val 19036"/>
            </a:avLst>
          </a:prstGeom>
        </p:spPr>
        <p:style>
          <a:lnRef idx="3">
            <a:schemeClr val="lt1"/>
          </a:lnRef>
          <a:fillRef idx="1">
            <a:schemeClr val="dk1"/>
          </a:fillRef>
          <a:effectRef idx="1">
            <a:schemeClr val="dk1"/>
          </a:effectRef>
          <a:fontRef idx="minor">
            <a:schemeClr val="lt1"/>
          </a:fontRef>
        </p:style>
        <p:txBody>
          <a:bodyPr anchor="ctr"/>
          <a:lstStyle/>
          <a:p>
            <a:pPr>
              <a:defRPr/>
            </a:pPr>
            <a:r>
              <a:rPr lang="el-GR" sz="2000" dirty="0">
                <a:solidFill>
                  <a:schemeClr val="bg1"/>
                </a:solidFill>
                <a:latin typeface="Segoe UI" pitchFamily="34" charset="0"/>
                <a:cs typeface="Segoe UI" pitchFamily="34" charset="0"/>
              </a:rPr>
              <a:t>Είναι σημαντικό να φτιάξουμε κάτι απλό και κατανοητό που να «απαντάει» στο κεντρικό θέμα της εργασίας μας. </a:t>
            </a:r>
            <a:endParaRPr lang="en-GB" sz="2000" dirty="0">
              <a:solidFill>
                <a:schemeClr val="bg1"/>
              </a:solidFill>
              <a:latin typeface="Segoe UI" pitchFamily="34" charset="0"/>
              <a:cs typeface="Segoe UI" pitchFamily="34" charset="0"/>
            </a:endParaRPr>
          </a:p>
        </p:txBody>
      </p:sp>
      <p:sp>
        <p:nvSpPr>
          <p:cNvPr id="9" name="Round Single Corner Rectangle 8"/>
          <p:cNvSpPr/>
          <p:nvPr/>
        </p:nvSpPr>
        <p:spPr>
          <a:xfrm>
            <a:off x="4716016" y="548680"/>
            <a:ext cx="3600400" cy="2304256"/>
          </a:xfrm>
          <a:prstGeom prst="round1Rect">
            <a:avLst/>
          </a:prstGeom>
        </p:spPr>
        <p:style>
          <a:lnRef idx="3">
            <a:schemeClr val="lt1"/>
          </a:lnRef>
          <a:fillRef idx="1">
            <a:schemeClr val="accent6"/>
          </a:fillRef>
          <a:effectRef idx="1">
            <a:schemeClr val="accent6"/>
          </a:effectRef>
          <a:fontRef idx="minor">
            <a:schemeClr val="lt1"/>
          </a:fontRef>
        </p:style>
        <p:txBody>
          <a:bodyPr anchor="ctr"/>
          <a:lstStyle/>
          <a:p>
            <a:pPr>
              <a:defRPr/>
            </a:pPr>
            <a:r>
              <a:rPr lang="el-GR" sz="2400" dirty="0">
                <a:solidFill>
                  <a:schemeClr val="bg1"/>
                </a:solidFill>
              </a:rPr>
              <a:t>Διαβάζουμε το κείμενο μας πριν το παραδώσουμε</a:t>
            </a:r>
            <a:endParaRPr lang="en-GB" sz="2400" dirty="0">
              <a:solidFill>
                <a:schemeClr val="bg1"/>
              </a:solidFill>
            </a:endParaRPr>
          </a:p>
          <a:p>
            <a:pPr>
              <a:defRPr/>
            </a:pPr>
            <a:endParaRPr lang="en-GB" sz="2400" dirty="0">
              <a:solidFill>
                <a:schemeClr val="bg1"/>
              </a:solidFill>
              <a:latin typeface="Segoe UI" pitchFamily="34" charset="0"/>
              <a:cs typeface="Segoe UI" pitchFamily="34" charset="0"/>
            </a:endParaRPr>
          </a:p>
        </p:txBody>
      </p:sp>
      <p:sp>
        <p:nvSpPr>
          <p:cNvPr id="10" name="Round Single Corner Rectangle 9"/>
          <p:cNvSpPr/>
          <p:nvPr/>
        </p:nvSpPr>
        <p:spPr>
          <a:xfrm>
            <a:off x="539552" y="3140968"/>
            <a:ext cx="3600400" cy="2304256"/>
          </a:xfrm>
          <a:prstGeom prst="round1Rect">
            <a:avLst/>
          </a:prstGeom>
        </p:spPr>
        <p:style>
          <a:lnRef idx="3">
            <a:schemeClr val="lt1"/>
          </a:lnRef>
          <a:fillRef idx="1">
            <a:schemeClr val="accent6"/>
          </a:fillRef>
          <a:effectRef idx="1">
            <a:schemeClr val="accent6"/>
          </a:effectRef>
          <a:fontRef idx="minor">
            <a:schemeClr val="lt1"/>
          </a:fontRef>
        </p:style>
        <p:txBody>
          <a:bodyPr anchor="ctr"/>
          <a:lstStyle/>
          <a:p>
            <a:pPr>
              <a:defRPr/>
            </a:pPr>
            <a:r>
              <a:rPr lang="el-GR" sz="2400" dirty="0">
                <a:solidFill>
                  <a:schemeClr val="bg1"/>
                </a:solidFill>
              </a:rPr>
              <a:t>Προσέχουμε την αισθητική της εργασίας μας</a:t>
            </a:r>
            <a:endParaRPr lang="en-GB" sz="2400" dirty="0">
              <a:solidFill>
                <a:schemeClr val="bg1"/>
              </a:solidFill>
            </a:endParaRPr>
          </a:p>
        </p:txBody>
      </p:sp>
      <p:sp>
        <p:nvSpPr>
          <p:cNvPr id="11" name="Round Single Corner Rectangle 10"/>
          <p:cNvSpPr/>
          <p:nvPr/>
        </p:nvSpPr>
        <p:spPr>
          <a:xfrm>
            <a:off x="4716016" y="3212976"/>
            <a:ext cx="3600400" cy="2304256"/>
          </a:xfrm>
          <a:prstGeom prst="round1Rect">
            <a:avLst/>
          </a:prstGeom>
        </p:spPr>
        <p:style>
          <a:lnRef idx="3">
            <a:schemeClr val="lt1"/>
          </a:lnRef>
          <a:fillRef idx="1">
            <a:schemeClr val="dk1"/>
          </a:fillRef>
          <a:effectRef idx="1">
            <a:schemeClr val="dk1"/>
          </a:effectRef>
          <a:fontRef idx="minor">
            <a:schemeClr val="lt1"/>
          </a:fontRef>
        </p:style>
        <p:txBody>
          <a:bodyPr anchor="ctr"/>
          <a:lstStyle/>
          <a:p>
            <a:pPr>
              <a:defRPr/>
            </a:pPr>
            <a:r>
              <a:rPr lang="el-GR" sz="2000" dirty="0">
                <a:solidFill>
                  <a:schemeClr val="bg1"/>
                </a:solidFill>
              </a:rPr>
              <a:t>Φροντίζουμε την παρουσίαση της εργασίας, γιατί έτσι θα δείξουμε τη δουλειά μας </a:t>
            </a:r>
            <a:endParaRPr lang="en-GB" sz="2000" dirty="0">
              <a:solidFill>
                <a:schemeClr val="bg1"/>
              </a:solidFill>
            </a:endParaRPr>
          </a:p>
        </p:txBody>
      </p:sp>
      <p:pic>
        <p:nvPicPr>
          <p:cNvPr id="38926" name="Picture 7" descr="https://encrypted-tbn2.gstatic.com/images?q=tbn:ANd9GcQq-vjXjmfKL8_yygjedCJc8lY-PfEQK8qhr0_04RvJngnVRhrXvA"/>
          <p:cNvPicPr>
            <a:picLocks noChangeAspect="1" noChangeArrowheads="1"/>
          </p:cNvPicPr>
          <p:nvPr/>
        </p:nvPicPr>
        <p:blipFill>
          <a:blip r:embed="rId2" cstate="print"/>
          <a:srcRect/>
          <a:stretch>
            <a:fillRect/>
          </a:stretch>
        </p:blipFill>
        <p:spPr bwMode="auto">
          <a:xfrm>
            <a:off x="3708400" y="2276475"/>
            <a:ext cx="1189038" cy="1512888"/>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 Single Corner Rectangle 9"/>
          <p:cNvSpPr/>
          <p:nvPr/>
        </p:nvSpPr>
        <p:spPr>
          <a:xfrm>
            <a:off x="2123728" y="1628800"/>
            <a:ext cx="5328592" cy="3168352"/>
          </a:xfrm>
          <a:prstGeom prst="round1Rect">
            <a:avLst/>
          </a:prstGeom>
        </p:spPr>
        <p:style>
          <a:lnRef idx="3">
            <a:schemeClr val="lt1"/>
          </a:lnRef>
          <a:fillRef idx="1">
            <a:schemeClr val="accent4"/>
          </a:fillRef>
          <a:effectRef idx="1">
            <a:schemeClr val="accent4"/>
          </a:effectRef>
          <a:fontRef idx="minor">
            <a:schemeClr val="lt1"/>
          </a:fontRef>
        </p:style>
        <p:txBody>
          <a:bodyPr anchor="ctr"/>
          <a:lstStyle/>
          <a:p>
            <a:pPr algn="ctr">
              <a:defRPr/>
            </a:pPr>
            <a:r>
              <a:rPr lang="el-GR" sz="4000" dirty="0" smtClean="0">
                <a:solidFill>
                  <a:schemeClr val="tx1">
                    <a:lumMod val="75000"/>
                  </a:schemeClr>
                </a:solidFill>
              </a:rPr>
              <a:t>Ας κάνουμε ένα παράδειγμα</a:t>
            </a:r>
            <a:endParaRPr lang="en-GB" sz="4000" dirty="0">
              <a:solidFill>
                <a:schemeClr val="tx1">
                  <a:lumMod val="75000"/>
                </a:schemeClr>
              </a:solidFill>
            </a:endParaRP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457200" y="76200"/>
            <a:ext cx="8229600" cy="1577975"/>
          </a:xfrm>
        </p:spPr>
        <p:txBody>
          <a:bodyPr/>
          <a:lstStyle/>
          <a:p>
            <a:pPr eaLnBrk="1" hangingPunct="1"/>
            <a:r>
              <a:rPr lang="el-GR" smtClean="0">
                <a:solidFill>
                  <a:srgbClr val="C00000"/>
                </a:solidFill>
              </a:rPr>
              <a:t>Γιατί κάνουμε εργασίες</a:t>
            </a:r>
            <a:endParaRPr lang="en-GB" smtClean="0">
              <a:solidFill>
                <a:srgbClr val="C00000"/>
              </a:solidFill>
            </a:endParaRPr>
          </a:p>
        </p:txBody>
      </p:sp>
      <p:sp>
        <p:nvSpPr>
          <p:cNvPr id="3" name="Content Placeholder 2"/>
          <p:cNvSpPr>
            <a:spLocks noGrp="1"/>
          </p:cNvSpPr>
          <p:nvPr>
            <p:ph idx="1"/>
          </p:nvPr>
        </p:nvSpPr>
        <p:spPr>
          <a:xfrm>
            <a:off x="611188" y="1484313"/>
            <a:ext cx="7167562" cy="4608512"/>
          </a:xfrm>
        </p:spPr>
        <p:txBody>
          <a:bodyPr/>
          <a:lstStyle/>
          <a:p>
            <a:pPr marL="0" indent="0" eaLnBrk="1" fontAlgn="auto" hangingPunct="1">
              <a:spcAft>
                <a:spcPts val="0"/>
              </a:spcAft>
              <a:buFontTx/>
              <a:buNone/>
              <a:defRPr/>
            </a:pPr>
            <a:r>
              <a:rPr lang="el-GR" sz="2400" dirty="0" smtClean="0">
                <a:solidFill>
                  <a:schemeClr val="tx1">
                    <a:lumMod val="50000"/>
                  </a:schemeClr>
                </a:solidFill>
              </a:rPr>
              <a:t>Με αυτό τον τρόπο ο μαθητής/η μαθήτρια: </a:t>
            </a:r>
          </a:p>
          <a:p>
            <a:pPr marL="0" indent="0" eaLnBrk="1" fontAlgn="auto" hangingPunct="1">
              <a:spcAft>
                <a:spcPts val="0"/>
              </a:spcAft>
              <a:buFont typeface="Courier New" pitchFamily="49" charset="0"/>
              <a:buChar char="o"/>
              <a:defRPr/>
            </a:pPr>
            <a:r>
              <a:rPr lang="el-GR" sz="2400" dirty="0" smtClean="0">
                <a:solidFill>
                  <a:schemeClr val="tx1">
                    <a:lumMod val="50000"/>
                  </a:schemeClr>
                </a:solidFill>
              </a:rPr>
              <a:t> επιτυγχάνει μεγαλύτερη εξοικείωση με το θέμα </a:t>
            </a:r>
          </a:p>
          <a:p>
            <a:pPr marL="0" indent="0" eaLnBrk="1" fontAlgn="auto" hangingPunct="1">
              <a:spcAft>
                <a:spcPts val="0"/>
              </a:spcAft>
              <a:buFont typeface="Courier New" pitchFamily="49" charset="0"/>
              <a:buChar char="o"/>
              <a:defRPr/>
            </a:pPr>
            <a:r>
              <a:rPr lang="el-GR" sz="2400" dirty="0" smtClean="0">
                <a:solidFill>
                  <a:schemeClr val="tx1">
                    <a:lumMod val="50000"/>
                  </a:schemeClr>
                </a:solidFill>
              </a:rPr>
              <a:t> έρχεται σε επαφή με τη βιβλιογραφία</a:t>
            </a:r>
          </a:p>
          <a:p>
            <a:pPr marL="0" indent="0" eaLnBrk="1" fontAlgn="auto" hangingPunct="1">
              <a:spcAft>
                <a:spcPts val="0"/>
              </a:spcAft>
              <a:buFont typeface="Courier New" pitchFamily="49" charset="0"/>
              <a:buChar char="o"/>
              <a:defRPr/>
            </a:pPr>
            <a:r>
              <a:rPr lang="el-GR" sz="2400" dirty="0" smtClean="0">
                <a:solidFill>
                  <a:schemeClr val="tx1">
                    <a:lumMod val="50000"/>
                  </a:schemeClr>
                </a:solidFill>
              </a:rPr>
              <a:t> αυξάνει τις γνώσεις του/της για το αντικείμενο</a:t>
            </a:r>
          </a:p>
          <a:p>
            <a:pPr marL="0" indent="0" eaLnBrk="1" fontAlgn="auto" hangingPunct="1">
              <a:spcAft>
                <a:spcPts val="0"/>
              </a:spcAft>
              <a:buFont typeface="Courier New" pitchFamily="49" charset="0"/>
              <a:buChar char="o"/>
              <a:defRPr/>
            </a:pPr>
            <a:r>
              <a:rPr lang="el-GR" sz="2400" dirty="0" smtClean="0">
                <a:solidFill>
                  <a:schemeClr val="tx1">
                    <a:lumMod val="50000"/>
                  </a:schemeClr>
                </a:solidFill>
              </a:rPr>
              <a:t> εφαρμόζει σε πρώτο στάδιο την έρευνα</a:t>
            </a:r>
            <a:endParaRPr lang="en-GB" sz="2400" dirty="0">
              <a:solidFill>
                <a:schemeClr val="tx1">
                  <a:lumMod val="50000"/>
                </a:schemeClr>
              </a:solidFill>
            </a:endParaRP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457200" y="76200"/>
            <a:ext cx="8229600" cy="1577975"/>
          </a:xfrm>
        </p:spPr>
        <p:txBody>
          <a:bodyPr/>
          <a:lstStyle/>
          <a:p>
            <a:pPr eaLnBrk="1" hangingPunct="1"/>
            <a:r>
              <a:rPr lang="el-GR" smtClean="0">
                <a:solidFill>
                  <a:srgbClr val="C00000"/>
                </a:solidFill>
              </a:rPr>
              <a:t>Τι προσέχουμε όταν γράφουμε μία εργασία</a:t>
            </a:r>
            <a:endParaRPr lang="en-GB" smtClean="0">
              <a:solidFill>
                <a:srgbClr val="C00000"/>
              </a:solidFill>
            </a:endParaRPr>
          </a:p>
        </p:txBody>
      </p:sp>
      <p:sp>
        <p:nvSpPr>
          <p:cNvPr id="3" name="Content Placeholder 2"/>
          <p:cNvSpPr>
            <a:spLocks noGrp="1"/>
          </p:cNvSpPr>
          <p:nvPr>
            <p:ph idx="1"/>
          </p:nvPr>
        </p:nvSpPr>
        <p:spPr>
          <a:xfrm>
            <a:off x="611188" y="1773238"/>
            <a:ext cx="7167562" cy="4319587"/>
          </a:xfrm>
        </p:spPr>
        <p:txBody>
          <a:bodyPr/>
          <a:lstStyle/>
          <a:p>
            <a:pPr marL="0" indent="0" algn="just" eaLnBrk="1" fontAlgn="auto" hangingPunct="1">
              <a:spcAft>
                <a:spcPts val="0"/>
              </a:spcAft>
              <a:buFontTx/>
              <a:buNone/>
              <a:defRPr/>
            </a:pPr>
            <a:r>
              <a:rPr lang="el-GR" sz="3600" dirty="0" smtClean="0">
                <a:solidFill>
                  <a:schemeClr val="tx1">
                    <a:lumMod val="50000"/>
                  </a:schemeClr>
                </a:solidFill>
              </a:rPr>
              <a:t>Η εργασία εκτός από το να «απαντά» στο βασικό της θέμα, πρέπει να είναι ευπαρουσίαστη, με σωστό και «καθαρό» κείμενο, να διαθέτει πίνακα περιεχομένων και να έχει αναφορά στη βιβλιογραφία που χρησιμοποιήθηκε.</a:t>
            </a:r>
            <a:endParaRPr lang="en-GB" sz="3600" dirty="0">
              <a:solidFill>
                <a:schemeClr val="tx1">
                  <a:lumMod val="50000"/>
                </a:schemeClr>
              </a:solidFill>
            </a:endParaRP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i.ytimg.com/vi/w5KffUDx-rI/0.jpg"/>
          <p:cNvPicPr>
            <a:picLocks noChangeAspect="1" noChangeArrowheads="1"/>
          </p:cNvPicPr>
          <p:nvPr/>
        </p:nvPicPr>
        <p:blipFill>
          <a:blip r:embed="rId2" cstate="print"/>
          <a:srcRect/>
          <a:stretch>
            <a:fillRect/>
          </a:stretch>
        </p:blipFill>
        <p:spPr bwMode="auto">
          <a:xfrm>
            <a:off x="827088" y="549275"/>
            <a:ext cx="7129462" cy="53467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http://i.ytimg.com/vi/w5KffUDx-rI/0.jpg"/>
          <p:cNvPicPr>
            <a:picLocks noChangeAspect="1" noChangeArrowheads="1"/>
          </p:cNvPicPr>
          <p:nvPr/>
        </p:nvPicPr>
        <p:blipFill>
          <a:blip r:embed="rId2" cstate="print"/>
          <a:srcRect/>
          <a:stretch>
            <a:fillRect/>
          </a:stretch>
        </p:blipFill>
        <p:spPr bwMode="auto">
          <a:xfrm>
            <a:off x="827088" y="549275"/>
            <a:ext cx="7129462" cy="5346700"/>
          </a:xfrm>
          <a:prstGeom prst="rect">
            <a:avLst/>
          </a:prstGeom>
          <a:noFill/>
          <a:ln w="9525">
            <a:noFill/>
            <a:miter lim="800000"/>
            <a:headEnd/>
            <a:tailEnd/>
          </a:ln>
        </p:spPr>
      </p:pic>
      <p:cxnSp>
        <p:nvCxnSpPr>
          <p:cNvPr id="3" name="Straight Connector 2"/>
          <p:cNvCxnSpPr/>
          <p:nvPr/>
        </p:nvCxnSpPr>
        <p:spPr>
          <a:xfrm>
            <a:off x="684213" y="404813"/>
            <a:ext cx="7488237" cy="5976937"/>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http://i.ytimg.com/vi/w5KffUDx-rI/0.jpg"/>
          <p:cNvPicPr>
            <a:picLocks noChangeAspect="1" noChangeArrowheads="1"/>
          </p:cNvPicPr>
          <p:nvPr/>
        </p:nvPicPr>
        <p:blipFill>
          <a:blip r:embed="rId2" cstate="print"/>
          <a:srcRect/>
          <a:stretch>
            <a:fillRect/>
          </a:stretch>
        </p:blipFill>
        <p:spPr bwMode="auto">
          <a:xfrm>
            <a:off x="827088" y="549275"/>
            <a:ext cx="7129462" cy="5346700"/>
          </a:xfrm>
          <a:prstGeom prst="rect">
            <a:avLst/>
          </a:prstGeom>
          <a:noFill/>
          <a:ln w="9525">
            <a:noFill/>
            <a:miter lim="800000"/>
            <a:headEnd/>
            <a:tailEnd/>
          </a:ln>
        </p:spPr>
      </p:pic>
      <p:cxnSp>
        <p:nvCxnSpPr>
          <p:cNvPr id="3" name="Straight Connector 2"/>
          <p:cNvCxnSpPr/>
          <p:nvPr/>
        </p:nvCxnSpPr>
        <p:spPr>
          <a:xfrm>
            <a:off x="684213" y="404813"/>
            <a:ext cx="7488237" cy="5976937"/>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H="1">
            <a:off x="539750" y="333375"/>
            <a:ext cx="7848600" cy="6048375"/>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57200" y="76200"/>
            <a:ext cx="8229600" cy="1577975"/>
          </a:xfrm>
        </p:spPr>
        <p:txBody>
          <a:bodyPr/>
          <a:lstStyle/>
          <a:p>
            <a:pPr eaLnBrk="1" hangingPunct="1"/>
            <a:r>
              <a:rPr lang="el-GR" sz="4000" smtClean="0">
                <a:solidFill>
                  <a:srgbClr val="C00000"/>
                </a:solidFill>
              </a:rPr>
              <a:t>Πιο αναλυτικά μία εργασία πρέπει να έχει:</a:t>
            </a:r>
            <a:endParaRPr lang="en-GB" sz="4000" smtClean="0">
              <a:solidFill>
                <a:srgbClr val="C00000"/>
              </a:solidFill>
            </a:endParaRPr>
          </a:p>
        </p:txBody>
      </p:sp>
      <p:sp>
        <p:nvSpPr>
          <p:cNvPr id="3" name="Content Placeholder 2"/>
          <p:cNvSpPr>
            <a:spLocks noGrp="1"/>
          </p:cNvSpPr>
          <p:nvPr>
            <p:ph idx="1"/>
          </p:nvPr>
        </p:nvSpPr>
        <p:spPr>
          <a:xfrm>
            <a:off x="611188" y="1773238"/>
            <a:ext cx="7167562" cy="1079500"/>
          </a:xfrm>
        </p:spPr>
        <p:txBody>
          <a:bodyPr/>
          <a:lstStyle/>
          <a:p>
            <a:pPr marL="0" indent="0" algn="just" eaLnBrk="1" fontAlgn="auto" hangingPunct="1">
              <a:spcAft>
                <a:spcPts val="0"/>
              </a:spcAft>
              <a:buFont typeface="Courier New" pitchFamily="49" charset="0"/>
              <a:buChar char="o"/>
              <a:defRPr/>
            </a:pPr>
            <a:r>
              <a:rPr lang="el-GR" sz="2000" dirty="0" smtClean="0">
                <a:solidFill>
                  <a:schemeClr val="tx1">
                    <a:lumMod val="50000"/>
                  </a:schemeClr>
                </a:solidFill>
              </a:rPr>
              <a:t> μία ενιαία γραμματοσειρά, μπορεί να είναι διαφορετική μόνο στους τίτλους</a:t>
            </a:r>
          </a:p>
          <a:p>
            <a:pPr marL="0" indent="0" algn="just" eaLnBrk="1" fontAlgn="auto" hangingPunct="1">
              <a:spcAft>
                <a:spcPts val="0"/>
              </a:spcAft>
              <a:buFontTx/>
              <a:buNone/>
              <a:defRPr/>
            </a:pPr>
            <a:endParaRPr lang="en-GB" sz="2000" dirty="0">
              <a:solidFill>
                <a:schemeClr val="tx1">
                  <a:lumMod val="50000"/>
                </a:schemeClr>
              </a:solidFill>
            </a:endParaRPr>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Wildflowers">
  <a:themeElements>
    <a:clrScheme name="Wildflowers">
      <a:dk1>
        <a:srgbClr val="40302B"/>
      </a:dk1>
      <a:lt1>
        <a:srgbClr val="FFFFFF"/>
      </a:lt1>
      <a:dk2>
        <a:srgbClr val="486868"/>
      </a:dk2>
      <a:lt2>
        <a:srgbClr val="F3F1EA"/>
      </a:lt2>
      <a:accent1>
        <a:srgbClr val="C4BD97"/>
      </a:accent1>
      <a:accent2>
        <a:srgbClr val="D5BDBE"/>
      </a:accent2>
      <a:accent3>
        <a:srgbClr val="F7EFA3"/>
      </a:accent3>
      <a:accent4>
        <a:srgbClr val="9FEDE0"/>
      </a:accent4>
      <a:accent5>
        <a:srgbClr val="BBB3C2"/>
      </a:accent5>
      <a:accent6>
        <a:srgbClr val="99A991"/>
      </a:accent6>
      <a:hlink>
        <a:srgbClr val="938968"/>
      </a:hlink>
      <a:folHlink>
        <a:srgbClr val="A97EE2"/>
      </a:folHlink>
    </a:clrScheme>
    <a:fontScheme name="Wildflowers">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ndara"/>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Wildflowers">
      <a:fillStyleLst>
        <a:solidFill>
          <a:schemeClr val="phClr">
            <a:shade val="85000"/>
            <a:satMod val="110000"/>
          </a:schemeClr>
        </a:solidFill>
        <a:gradFill rotWithShape="1">
          <a:gsLst>
            <a:gs pos="0">
              <a:schemeClr val="phClr">
                <a:tint val="40000"/>
                <a:satMod val="150000"/>
              </a:schemeClr>
            </a:gs>
            <a:gs pos="35000">
              <a:schemeClr val="phClr">
                <a:tint val="80000"/>
                <a:shade val="100000"/>
                <a:satMod val="150000"/>
              </a:schemeClr>
            </a:gs>
            <a:gs pos="100000">
              <a:schemeClr val="phClr">
                <a:tint val="100000"/>
                <a:shade val="100000"/>
                <a:satMod val="135000"/>
              </a:schemeClr>
            </a:gs>
          </a:gsLst>
          <a:lin ang="10800000" scaled="1"/>
        </a:gradFill>
        <a:gradFill rotWithShape="1">
          <a:gsLst>
            <a:gs pos="0">
              <a:schemeClr val="phClr">
                <a:shade val="70000"/>
                <a:satMod val="135000"/>
              </a:schemeClr>
            </a:gs>
            <a:gs pos="80000">
              <a:schemeClr val="phClr">
                <a:shade val="90000"/>
                <a:satMod val="135000"/>
              </a:schemeClr>
            </a:gs>
            <a:gs pos="100000">
              <a:schemeClr val="phClr">
                <a:shade val="95000"/>
                <a:satMod val="135000"/>
              </a:schemeClr>
            </a:gs>
          </a:gsLst>
          <a:path path="circle">
            <a:fillToRect l="50000" t="50000" r="50000" b="50000"/>
          </a:path>
        </a:gradFill>
      </a:fillStyleLst>
      <a:lnStyleLst>
        <a:ln w="9525" cap="flat" cmpd="sng" algn="ctr">
          <a:solidFill>
            <a:schemeClr val="phClr">
              <a:shade val="90000"/>
            </a:schemeClr>
          </a:solidFill>
          <a:prstDash val="solid"/>
        </a:ln>
        <a:ln w="38100" cap="flat" cmpd="sng" algn="ctr">
          <a:gradFill>
            <a:gsLst>
              <a:gs pos="0">
                <a:schemeClr val="phClr"/>
              </a:gs>
              <a:gs pos="50000">
                <a:schemeClr val="phClr">
                  <a:lumMod val="60000"/>
                  <a:lumOff val="40000"/>
                </a:schemeClr>
              </a:gs>
              <a:gs pos="100000">
                <a:schemeClr val="phClr">
                  <a:lumMod val="20000"/>
                  <a:lumOff val="80000"/>
                </a:schemeClr>
              </a:gs>
            </a:gsLst>
            <a:lin ang="5400000" scaled="0"/>
          </a:gradFill>
          <a:prstDash val="solid"/>
        </a:ln>
        <a:ln w="63500" cap="flat" cmpd="sng" algn="ctr">
          <a:gradFill>
            <a:gsLst>
              <a:gs pos="0">
                <a:schemeClr val="phClr"/>
              </a:gs>
              <a:gs pos="50000">
                <a:schemeClr val="phClr">
                  <a:lumMod val="60000"/>
                  <a:lumOff val="40000"/>
                </a:schemeClr>
              </a:gs>
              <a:gs pos="100000">
                <a:schemeClr val="phClr">
                  <a:lumMod val="20000"/>
                  <a:lumOff val="80000"/>
                </a:schemeClr>
              </a:gs>
            </a:gsLst>
            <a:lin ang="5400000" scaled="0"/>
          </a:gradFill>
          <a:prstDash val="solid"/>
        </a:ln>
      </a:lnStyleLst>
      <a:effectStyleLst>
        <a:effectStyle>
          <a:effectLst/>
        </a:effectStyle>
        <a:effectStyle>
          <a:effectLst>
            <a:innerShdw blurRad="63500">
              <a:srgbClr val="FFFFFF">
                <a:alpha val="50000"/>
              </a:srgbClr>
            </a:innerShdw>
          </a:effectLst>
        </a:effectStyle>
        <a:effectStyle>
          <a:effectLst>
            <a:innerShdw blurRad="190500">
              <a:srgbClr val="FFFFFF">
                <a:alpha val="0"/>
              </a:srgbClr>
            </a:innerShdw>
          </a:effectLst>
          <a:scene3d>
            <a:camera prst="orthographicFront">
              <a:rot lat="0" lon="0" rev="0"/>
            </a:camera>
            <a:lightRig rig="balanced" dir="tl">
              <a:rot lat="0" lon="0" rev="4200000"/>
            </a:lightRig>
          </a:scene3d>
          <a:sp3d>
            <a:bevelT w="25400" h="25400" prst="relaxedInset"/>
          </a:sp3d>
        </a:effectStyle>
      </a:effectStyleLst>
      <a:bgFillStyleLst>
        <a:solidFill>
          <a:schemeClr val="phClr"/>
        </a:solidFill>
        <a:gradFill flip="none" rotWithShape="1">
          <a:gsLst>
            <a:gs pos="0">
              <a:schemeClr val="phClr"/>
            </a:gs>
            <a:gs pos="50000">
              <a:schemeClr val="phClr">
                <a:lumMod val="90000"/>
                <a:alpha val="70000"/>
              </a:schemeClr>
            </a:gs>
            <a:gs pos="100000">
              <a:schemeClr val="phClr"/>
            </a:gs>
          </a:gsLst>
          <a:path path="circle">
            <a:fillToRect l="50000" t="50000" r="50000" b="50000"/>
          </a:path>
          <a:tileRect/>
        </a:gradFill>
        <a:gradFill flip="none" rotWithShape="1">
          <a:gsLst>
            <a:gs pos="0">
              <a:schemeClr val="phClr"/>
            </a:gs>
            <a:gs pos="50000">
              <a:schemeClr val="phClr">
                <a:lumMod val="90000"/>
              </a:schemeClr>
            </a:gs>
            <a:gs pos="100000">
              <a:schemeClr val="phClr"/>
            </a:gs>
          </a:gsLst>
          <a:path path="circle">
            <a:fillToRect l="50000" t="50000" r="50000" b="50000"/>
          </a:path>
          <a:tileRect/>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Wildflowers</Template>
  <TotalTime>255</TotalTime>
  <Words>1342</Words>
  <Application>Microsoft Office PowerPoint</Application>
  <PresentationFormat>Προβολή στην οθόνη (4:3)</PresentationFormat>
  <Paragraphs>155</Paragraphs>
  <Slides>34</Slides>
  <Notes>0</Notes>
  <HiddenSlides>0</HiddenSlides>
  <MMClips>0</MMClips>
  <ScaleCrop>false</ScaleCrop>
  <HeadingPairs>
    <vt:vector size="6" baseType="variant">
      <vt:variant>
        <vt:lpstr>Γραμματοσειρές που χρησιμοποιούνται</vt:lpstr>
      </vt:variant>
      <vt:variant>
        <vt:i4>7</vt:i4>
      </vt:variant>
      <vt:variant>
        <vt:lpstr>Θέμα</vt:lpstr>
      </vt:variant>
      <vt:variant>
        <vt:i4>1</vt:i4>
      </vt:variant>
      <vt:variant>
        <vt:lpstr>Τίτλοι διαφανειών</vt:lpstr>
      </vt:variant>
      <vt:variant>
        <vt:i4>34</vt:i4>
      </vt:variant>
    </vt:vector>
  </HeadingPairs>
  <TitlesOfParts>
    <vt:vector size="42" baseType="lpstr">
      <vt:lpstr>Arial</vt:lpstr>
      <vt:lpstr>Constantia</vt:lpstr>
      <vt:lpstr>Candara</vt:lpstr>
      <vt:lpstr>Calibri</vt:lpstr>
      <vt:lpstr>Wingdings</vt:lpstr>
      <vt:lpstr>Courier New</vt:lpstr>
      <vt:lpstr>Segoe UI</vt:lpstr>
      <vt:lpstr>Wildflowers</vt:lpstr>
      <vt:lpstr>Οδηγίες για τη συγγραφή εργασιών</vt:lpstr>
      <vt:lpstr>Οδηγίες για τη συγγραφή εργασιών</vt:lpstr>
      <vt:lpstr>Γιατί κάνουμε εργασίες</vt:lpstr>
      <vt:lpstr>Γιατί κάνουμε εργασίες</vt:lpstr>
      <vt:lpstr>Τι προσέχουμε όταν γράφουμε μία εργασία</vt:lpstr>
      <vt:lpstr>Διαφάνεια 6</vt:lpstr>
      <vt:lpstr>Διαφάνεια 7</vt:lpstr>
      <vt:lpstr>Διαφάνεια 8</vt:lpstr>
      <vt:lpstr>Πιο αναλυτικά μία εργασία πρέπει να έχει:</vt:lpstr>
      <vt:lpstr>Πιο αναλυτικά μία εργασία πρέπει να έχει:</vt:lpstr>
      <vt:lpstr>Πιο αναλυτικά μία εργασία πρέπει να έχει:</vt:lpstr>
      <vt:lpstr>Πιο αναλυτικά μία εργασία πρέπει να έχει:</vt:lpstr>
      <vt:lpstr>Πιο αναλυτικά μία εργασία πρέπει να έχει:</vt:lpstr>
      <vt:lpstr>Πιο αναλυτικά μία εργασία πρέπει να έχει:</vt:lpstr>
      <vt:lpstr>Πιο αναλυτικά μία εργασία πρέπει να έχει:</vt:lpstr>
      <vt:lpstr>Πιο αναλυτικά μία εργασία πρέπει να έχει:</vt:lpstr>
      <vt:lpstr>Πιο αναλυτικά μία εργασία πρέπει να έχει:</vt:lpstr>
      <vt:lpstr>Πιο αναλυτικά μία εργασία πρέπει να έχει:</vt:lpstr>
      <vt:lpstr>Πιο αναλυτικά μία εργασία πρέπει να έχει:</vt:lpstr>
      <vt:lpstr>Πιο αναλυτικά μία εργασία πρέπει να έχει:</vt:lpstr>
      <vt:lpstr>Πιο αναλυτικά μία εργασία πρέπει να έχει:</vt:lpstr>
      <vt:lpstr>Πιο αναλυτικά μία εργασία πρέπει να έχει:</vt:lpstr>
      <vt:lpstr>όλα μαζί</vt:lpstr>
      <vt:lpstr>Μερικά tips</vt:lpstr>
      <vt:lpstr>Πως παρουσιάζουμε την εργασία μας</vt:lpstr>
      <vt:lpstr>Πως παρουσιάζουμε την εργασία μας</vt:lpstr>
      <vt:lpstr>Πως παρουσιάζουμε την εργασία μας</vt:lpstr>
      <vt:lpstr>Που αποθηκεύουμε την εργασία μας | Πως κρατάμε backup</vt:lpstr>
      <vt:lpstr>Διαφάνεια 29</vt:lpstr>
      <vt:lpstr>Διαφάνεια 30</vt:lpstr>
      <vt:lpstr>Διαφάνεια 31</vt:lpstr>
      <vt:lpstr>Διαφάνεια 32</vt:lpstr>
      <vt:lpstr>Διαφάνεια 33</vt:lpstr>
      <vt:lpstr>Διαφάνεια 34</vt:lpstr>
    </vt:vector>
  </TitlesOfParts>
  <Company>Entersoft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Οδηγίες για τη συγγραφή εργασιών</dc:title>
  <dc:creator>Sofia</dc:creator>
  <cp:lastModifiedBy>sofia</cp:lastModifiedBy>
  <cp:revision>50</cp:revision>
  <dcterms:created xsi:type="dcterms:W3CDTF">2012-11-25T10:04:38Z</dcterms:created>
  <dcterms:modified xsi:type="dcterms:W3CDTF">2016-11-20T12:29:12Z</dcterms:modified>
</cp:coreProperties>
</file>